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Lst>
  <p:notesMasterIdLst>
    <p:notesMasterId r:id="rId21"/>
  </p:notesMasterIdLst>
  <p:handoutMasterIdLst>
    <p:handoutMasterId r:id="rId22"/>
  </p:handoutMasterIdLst>
  <p:sldIdLst>
    <p:sldId id="345" r:id="rId2"/>
    <p:sldId id="403" r:id="rId3"/>
    <p:sldId id="419" r:id="rId4"/>
    <p:sldId id="420" r:id="rId5"/>
    <p:sldId id="433" r:id="rId6"/>
    <p:sldId id="417" r:id="rId7"/>
    <p:sldId id="421" r:id="rId8"/>
    <p:sldId id="430" r:id="rId9"/>
    <p:sldId id="432" r:id="rId10"/>
    <p:sldId id="423" r:id="rId11"/>
    <p:sldId id="429" r:id="rId12"/>
    <p:sldId id="427" r:id="rId13"/>
    <p:sldId id="436" r:id="rId14"/>
    <p:sldId id="428" r:id="rId15"/>
    <p:sldId id="438" r:id="rId16"/>
    <p:sldId id="434" r:id="rId17"/>
    <p:sldId id="437" r:id="rId18"/>
    <p:sldId id="413" r:id="rId19"/>
    <p:sldId id="333" r:id="rId20"/>
  </p:sldIdLst>
  <p:sldSz cx="24387175" cy="13716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C29"/>
    <a:srgbClr val="FABD30"/>
    <a:srgbClr val="2C4155"/>
    <a:srgbClr val="A8D709"/>
    <a:srgbClr val="192632"/>
    <a:srgbClr val="DBDBDB"/>
    <a:srgbClr val="C3C3C3"/>
    <a:srgbClr val="383433"/>
    <a:srgbClr val="BFCE09"/>
    <a:srgbClr val="52B3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54" autoAdjust="0"/>
    <p:restoredTop sz="93512" autoAdjust="0"/>
  </p:normalViewPr>
  <p:slideViewPr>
    <p:cSldViewPr snapToObjects="1" showGuides="1">
      <p:cViewPr varScale="1">
        <p:scale>
          <a:sx n="55" d="100"/>
          <a:sy n="55" d="100"/>
        </p:scale>
        <p:origin x="126" y="138"/>
      </p:cViewPr>
      <p:guideLst>
        <p:guide orient="horz"/>
        <p:guide/>
      </p:guideLst>
    </p:cSldViewPr>
  </p:slideViewPr>
  <p:notesTextViewPr>
    <p:cViewPr>
      <p:scale>
        <a:sx n="100" d="100"/>
        <a:sy n="100" d="100"/>
      </p:scale>
      <p:origin x="0" y="0"/>
    </p:cViewPr>
  </p:notesTextViewPr>
  <p:sorterViewPr>
    <p:cViewPr>
      <p:scale>
        <a:sx n="24" d="100"/>
        <a:sy n="2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sdel, Mark - HHD" userId="cde35108-9a45-4e9a-aff6-64dc13392bca" providerId="ADAL" clId="{4D3DBFA2-B531-4CB3-88DA-F209BBAD6D79}"/>
    <pc:docChg chg="modSld">
      <pc:chgData name="Tisdel, Mark - HHD" userId="cde35108-9a45-4e9a-aff6-64dc13392bca" providerId="ADAL" clId="{4D3DBFA2-B531-4CB3-88DA-F209BBAD6D79}" dt="2025-09-12T19:14:37.553" v="20" actId="20577"/>
      <pc:docMkLst>
        <pc:docMk/>
      </pc:docMkLst>
      <pc:sldChg chg="modSp mod">
        <pc:chgData name="Tisdel, Mark - HHD" userId="cde35108-9a45-4e9a-aff6-64dc13392bca" providerId="ADAL" clId="{4D3DBFA2-B531-4CB3-88DA-F209BBAD6D79}" dt="2025-09-12T19:14:37.553" v="20" actId="20577"/>
        <pc:sldMkLst>
          <pc:docMk/>
          <pc:sldMk cId="1251252580" sldId="345"/>
        </pc:sldMkLst>
        <pc:spChg chg="mod">
          <ac:chgData name="Tisdel, Mark - HHD" userId="cde35108-9a45-4e9a-aff6-64dc13392bca" providerId="ADAL" clId="{4D3DBFA2-B531-4CB3-88DA-F209BBAD6D79}" dt="2025-09-12T19:14:37.553" v="20" actId="20577"/>
          <ac:spMkLst>
            <pc:docMk/>
            <pc:sldMk cId="1251252580" sldId="345"/>
            <ac:spMk id="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20E31EDE-17CF-D746-B83B-FEE41F000DF3}" type="datetimeFigureOut">
              <a:rPr lang="en-US" smtClean="0"/>
              <a:t>09/12/25</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6D320672-5196-0B4F-93AE-044FFF107570}" type="slidenum">
              <a:rPr lang="en-US" smtClean="0"/>
              <a:t>‹#›</a:t>
            </a:fld>
            <a:endParaRPr lang="en-US"/>
          </a:p>
        </p:txBody>
      </p:sp>
    </p:spTree>
    <p:extLst>
      <p:ext uri="{BB962C8B-B14F-4D97-AF65-F5344CB8AC3E}">
        <p14:creationId xmlns:p14="http://schemas.microsoft.com/office/powerpoint/2010/main" val="13539126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296A9F3C-04AF-8847-8AD8-CAC892C2E245}" type="datetimeFigureOut">
              <a:rPr lang="en-US" smtClean="0"/>
              <a:t>09/12/25</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4417CB07-0039-4545-92EA-48E12138E514}" type="slidenum">
              <a:rPr lang="en-US" smtClean="0"/>
              <a:t>‹#›</a:t>
            </a:fld>
            <a:endParaRPr lang="en-US"/>
          </a:p>
        </p:txBody>
      </p:sp>
    </p:spTree>
    <p:extLst>
      <p:ext uri="{BB962C8B-B14F-4D97-AF65-F5344CB8AC3E}">
        <p14:creationId xmlns:p14="http://schemas.microsoft.com/office/powerpoint/2010/main" val="1873210512"/>
      </p:ext>
    </p:extLst>
  </p:cSld>
  <p:clrMap bg1="lt1" tx1="dk1" bg2="lt2" tx2="dk2" accent1="accent1" accent2="accent2" accent3="accent3" accent4="accent4" accent5="accent5" accent6="accent6" hlink="hlink" folHlink="folHlink"/>
  <p:hf hdr="0" ftr="0" dt="0"/>
  <p:notesStyle>
    <a:lvl1pPr marL="0" algn="l" defTabSz="1219261" rtl="0" eaLnBrk="1" latinLnBrk="0" hangingPunct="1">
      <a:defRPr sz="3200" kern="1200">
        <a:solidFill>
          <a:schemeClr val="tx1"/>
        </a:solidFill>
        <a:latin typeface="+mn-lt"/>
        <a:ea typeface="+mn-ea"/>
        <a:cs typeface="+mn-cs"/>
      </a:defRPr>
    </a:lvl1pPr>
    <a:lvl2pPr marL="1219261" algn="l" defTabSz="1219261" rtl="0" eaLnBrk="1" latinLnBrk="0" hangingPunct="1">
      <a:defRPr sz="3200" kern="1200">
        <a:solidFill>
          <a:schemeClr val="tx1"/>
        </a:solidFill>
        <a:latin typeface="+mn-lt"/>
        <a:ea typeface="+mn-ea"/>
        <a:cs typeface="+mn-cs"/>
      </a:defRPr>
    </a:lvl2pPr>
    <a:lvl3pPr marL="2438522" algn="l" defTabSz="1219261" rtl="0" eaLnBrk="1" latinLnBrk="0" hangingPunct="1">
      <a:defRPr sz="3200" kern="1200">
        <a:solidFill>
          <a:schemeClr val="tx1"/>
        </a:solidFill>
        <a:latin typeface="+mn-lt"/>
        <a:ea typeface="+mn-ea"/>
        <a:cs typeface="+mn-cs"/>
      </a:defRPr>
    </a:lvl3pPr>
    <a:lvl4pPr marL="3657783" algn="l" defTabSz="1219261" rtl="0" eaLnBrk="1" latinLnBrk="0" hangingPunct="1">
      <a:defRPr sz="3200" kern="1200">
        <a:solidFill>
          <a:schemeClr val="tx1"/>
        </a:solidFill>
        <a:latin typeface="+mn-lt"/>
        <a:ea typeface="+mn-ea"/>
        <a:cs typeface="+mn-cs"/>
      </a:defRPr>
    </a:lvl4pPr>
    <a:lvl5pPr marL="4877044" algn="l" defTabSz="1219261" rtl="0" eaLnBrk="1" latinLnBrk="0" hangingPunct="1">
      <a:defRPr sz="3200" kern="1200">
        <a:solidFill>
          <a:schemeClr val="tx1"/>
        </a:solidFill>
        <a:latin typeface="+mn-lt"/>
        <a:ea typeface="+mn-ea"/>
        <a:cs typeface="+mn-cs"/>
      </a:defRPr>
    </a:lvl5pPr>
    <a:lvl6pPr marL="6096305" algn="l" defTabSz="1219261" rtl="0" eaLnBrk="1" latinLnBrk="0" hangingPunct="1">
      <a:defRPr sz="3200" kern="1200">
        <a:solidFill>
          <a:schemeClr val="tx1"/>
        </a:solidFill>
        <a:latin typeface="+mn-lt"/>
        <a:ea typeface="+mn-ea"/>
        <a:cs typeface="+mn-cs"/>
      </a:defRPr>
    </a:lvl6pPr>
    <a:lvl7pPr marL="7315566" algn="l" defTabSz="1219261" rtl="0" eaLnBrk="1" latinLnBrk="0" hangingPunct="1">
      <a:defRPr sz="3200" kern="1200">
        <a:solidFill>
          <a:schemeClr val="tx1"/>
        </a:solidFill>
        <a:latin typeface="+mn-lt"/>
        <a:ea typeface="+mn-ea"/>
        <a:cs typeface="+mn-cs"/>
      </a:defRPr>
    </a:lvl7pPr>
    <a:lvl8pPr marL="8534827" algn="l" defTabSz="1219261" rtl="0" eaLnBrk="1" latinLnBrk="0" hangingPunct="1">
      <a:defRPr sz="3200" kern="1200">
        <a:solidFill>
          <a:schemeClr val="tx1"/>
        </a:solidFill>
        <a:latin typeface="+mn-lt"/>
        <a:ea typeface="+mn-ea"/>
        <a:cs typeface="+mn-cs"/>
      </a:defRPr>
    </a:lvl8pPr>
    <a:lvl9pPr marL="9754088" algn="l" defTabSz="1219261" rtl="0" eaLnBrk="1" latinLnBrk="0" hangingPunct="1">
      <a:defRPr sz="3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D6EE8-E476-48A9-81A5-D25EF94D7F90}"/>
              </a:ext>
            </a:extLst>
          </p:cNvPr>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266E1497-FDAF-4584-B400-7400164F23B6}"/>
              </a:ext>
            </a:extLst>
          </p:cNvPr>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14F141E3-3039-404B-BED6-4C0FCB3E9EE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25AAFF0-BFBA-4C49-AE5D-F46265519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FF27C5-47FB-4C9A-92B8-2AFFC3801469}"/>
              </a:ext>
            </a:extLst>
          </p:cNvPr>
          <p:cNvSpPr>
            <a:spLocks noGrp="1"/>
          </p:cNvSpPr>
          <p:nvPr>
            <p:ph type="sldNum" sz="quarter" idx="12"/>
          </p:nvPr>
        </p:nvSpPr>
        <p:spPr/>
        <p:txBody>
          <a:bodyPr/>
          <a:lstStyle/>
          <a:p>
            <a:fld id="{9DF686B8-C880-FF40-96DC-14FF2413C34E}" type="slidenum">
              <a:rPr lang="en-US" smtClean="0"/>
              <a:t>‹#›</a:t>
            </a:fld>
            <a:endParaRPr lang="en-US"/>
          </a:p>
        </p:txBody>
      </p:sp>
    </p:spTree>
    <p:extLst>
      <p:ext uri="{BB962C8B-B14F-4D97-AF65-F5344CB8AC3E}">
        <p14:creationId xmlns:p14="http://schemas.microsoft.com/office/powerpoint/2010/main" val="89183356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5B8D7-2620-4CAA-B553-13FD77C4DD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982823-B999-4F6C-9152-4D52DF8E69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D5E7F-BAC2-43D3-A5A4-6A4A8081E4E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21F97D8-8FA4-4570-8067-23F313F7C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CDEF3-D216-4505-9288-93876039029B}"/>
              </a:ext>
            </a:extLst>
          </p:cNvPr>
          <p:cNvSpPr>
            <a:spLocks noGrp="1"/>
          </p:cNvSpPr>
          <p:nvPr>
            <p:ph type="sldNum" sz="quarter" idx="12"/>
          </p:nvPr>
        </p:nvSpPr>
        <p:spPr/>
        <p:txBody>
          <a:bodyPr/>
          <a:lstStyle/>
          <a:p>
            <a:fld id="{9DF686B8-C880-FF40-96DC-14FF2413C34E}" type="slidenum">
              <a:rPr lang="en-US" smtClean="0"/>
              <a:t>‹#›</a:t>
            </a:fld>
            <a:endParaRPr lang="en-US"/>
          </a:p>
        </p:txBody>
      </p:sp>
    </p:spTree>
    <p:extLst>
      <p:ext uri="{BB962C8B-B14F-4D97-AF65-F5344CB8AC3E}">
        <p14:creationId xmlns:p14="http://schemas.microsoft.com/office/powerpoint/2010/main" val="193167210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C8CD77-1920-4246-96F2-83E8E36FD1E0}"/>
              </a:ext>
            </a:extLst>
          </p:cNvPr>
          <p:cNvSpPr>
            <a:spLocks noGrp="1"/>
          </p:cNvSpPr>
          <p:nvPr>
            <p:ph type="title" orient="vert"/>
          </p:nvPr>
        </p:nvSpPr>
        <p:spPr>
          <a:xfrm>
            <a:off x="17452072" y="730250"/>
            <a:ext cx="5258485"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774CC2-0968-4A39-B558-5A9EACFADD2B}"/>
              </a:ext>
            </a:extLst>
          </p:cNvPr>
          <p:cNvSpPr>
            <a:spLocks noGrp="1"/>
          </p:cNvSpPr>
          <p:nvPr>
            <p:ph type="body" orient="vert" idx="1"/>
          </p:nvPr>
        </p:nvSpPr>
        <p:spPr>
          <a:xfrm>
            <a:off x="1676618"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9AD75-F41C-4384-A0ED-E2C4E8D1F11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1688DF0-B36E-47F0-8495-100687AE0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0D943-AE1B-4F74-814F-AD3507085FC3}"/>
              </a:ext>
            </a:extLst>
          </p:cNvPr>
          <p:cNvSpPr>
            <a:spLocks noGrp="1"/>
          </p:cNvSpPr>
          <p:nvPr>
            <p:ph type="sldNum" sz="quarter" idx="12"/>
          </p:nvPr>
        </p:nvSpPr>
        <p:spPr/>
        <p:txBody>
          <a:bodyPr/>
          <a:lstStyle/>
          <a:p>
            <a:fld id="{9DF686B8-C880-FF40-96DC-14FF2413C34E}" type="slidenum">
              <a:rPr lang="en-US" smtClean="0"/>
              <a:t>‹#›</a:t>
            </a:fld>
            <a:endParaRPr lang="en-US"/>
          </a:p>
        </p:txBody>
      </p:sp>
    </p:spTree>
    <p:extLst>
      <p:ext uri="{BB962C8B-B14F-4D97-AF65-F5344CB8AC3E}">
        <p14:creationId xmlns:p14="http://schemas.microsoft.com/office/powerpoint/2010/main" val="285876474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5129" y="546100"/>
            <a:ext cx="21939990" cy="1164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0"/>
          <p:cNvSpPr>
            <a:spLocks noGrp="1" noChangeArrowheads="1"/>
          </p:cNvSpPr>
          <p:nvPr>
            <p:ph type="sldNum" sz="quarter" idx="12"/>
          </p:nvPr>
        </p:nvSpPr>
        <p:spPr>
          <a:ln/>
        </p:spPr>
        <p:txBody>
          <a:bodyPr/>
          <a:lstStyle>
            <a:lvl1pPr>
              <a:defRPr/>
            </a:lvl1pPr>
          </a:lstStyle>
          <a:p>
            <a:pPr>
              <a:defRPr/>
            </a:pPr>
            <a:fld id="{BA50C69C-3FAD-497D-85D1-8148651542FD}" type="slidenum">
              <a:rPr lang="en-US" altLang="en-US"/>
              <a:pPr>
                <a:defRPr/>
              </a:pPr>
              <a:t>‹#›</a:t>
            </a:fld>
            <a:endParaRPr lang="en-US" altLang="en-US"/>
          </a:p>
        </p:txBody>
      </p:sp>
    </p:spTree>
    <p:extLst>
      <p:ext uri="{BB962C8B-B14F-4D97-AF65-F5344CB8AC3E}">
        <p14:creationId xmlns:p14="http://schemas.microsoft.com/office/powerpoint/2010/main" val="1234819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HD_Cover_Option 1">
    <p:spTree>
      <p:nvGrpSpPr>
        <p:cNvPr id="1" name=""/>
        <p:cNvGrpSpPr/>
        <p:nvPr/>
      </p:nvGrpSpPr>
      <p:grpSpPr>
        <a:xfrm>
          <a:off x="0" y="0"/>
          <a:ext cx="0" cy="0"/>
          <a:chOff x="0" y="0"/>
          <a:chExt cx="0" cy="0"/>
        </a:xfrm>
      </p:grpSpPr>
      <p:sp>
        <p:nvSpPr>
          <p:cNvPr id="8" name="Rectangle 7"/>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Tree>
    <p:extLst>
      <p:ext uri="{BB962C8B-B14F-4D97-AF65-F5344CB8AC3E}">
        <p14:creationId xmlns:p14="http://schemas.microsoft.com/office/powerpoint/2010/main" val="124953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HD_Cover_Option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Tree>
    <p:extLst>
      <p:ext uri="{BB962C8B-B14F-4D97-AF65-F5344CB8AC3E}">
        <p14:creationId xmlns:p14="http://schemas.microsoft.com/office/powerpoint/2010/main" val="366044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2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6817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7969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8541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7882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D3CA-2741-4169-AD16-9001C7DC9D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654C0-DC79-493D-AD14-E244A5246B0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347E2-81BF-443A-987E-6B62E1A15D5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935344C-459A-4F00-A0C8-443EA4EE1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BD0A5-4A13-4851-8DD4-A368D7539D93}"/>
              </a:ext>
            </a:extLst>
          </p:cNvPr>
          <p:cNvSpPr>
            <a:spLocks noGrp="1"/>
          </p:cNvSpPr>
          <p:nvPr>
            <p:ph type="sldNum" sz="quarter" idx="12"/>
          </p:nvPr>
        </p:nvSpPr>
        <p:spPr/>
        <p:txBody>
          <a:bodyPr/>
          <a:lstStyle/>
          <a:p>
            <a:fld id="{9DF686B8-C880-FF40-96DC-14FF2413C34E}" type="slidenum">
              <a:rPr lang="en-US" smtClean="0"/>
              <a:t>‹#›</a:t>
            </a:fld>
            <a:endParaRPr lang="en-US"/>
          </a:p>
        </p:txBody>
      </p:sp>
    </p:spTree>
    <p:extLst>
      <p:ext uri="{BB962C8B-B14F-4D97-AF65-F5344CB8AC3E}">
        <p14:creationId xmlns:p14="http://schemas.microsoft.com/office/powerpoint/2010/main" val="155860888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HHD_TitlePage_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0943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HHD_TitlePage_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7"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82328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HHD_TitlePage_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7" cy="137168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3043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1"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9"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32636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Picture Placeholder 22"/>
          <p:cNvSpPr>
            <a:spLocks noGrp="1"/>
          </p:cNvSpPr>
          <p:nvPr>
            <p:ph type="pic" sz="quarter" idx="15"/>
          </p:nvPr>
        </p:nvSpPr>
        <p:spPr>
          <a:xfrm>
            <a:off x="0" y="2590800"/>
            <a:ext cx="12193588" cy="8923867"/>
          </a:xfrm>
        </p:spPr>
        <p:txBody>
          <a:bodyPr>
            <a:normAutofit/>
          </a:bodyPr>
          <a:lstStyle>
            <a:lvl1pPr>
              <a:defRPr sz="3200"/>
            </a:lvl1pPr>
          </a:lstStyle>
          <a:p>
            <a:endParaRPr lang="en-US"/>
          </a:p>
        </p:txBody>
      </p:sp>
      <p:sp>
        <p:nvSpPr>
          <p:cNvPr id="6"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7"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305241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700"/>
                                        <p:tgtEl>
                                          <p:spTgt spid="23"/>
                                        </p:tgtEl>
                                      </p:cBhvr>
                                    </p:animEffect>
                                    <p:anim calcmode="lin" valueType="num">
                                      <p:cBhvr>
                                        <p:cTn id="8" dur="700" fill="hold"/>
                                        <p:tgtEl>
                                          <p:spTgt spid="23"/>
                                        </p:tgtEl>
                                        <p:attrNameLst>
                                          <p:attrName>ppt_x</p:attrName>
                                        </p:attrNameLst>
                                      </p:cBhvr>
                                      <p:tavLst>
                                        <p:tav tm="0">
                                          <p:val>
                                            <p:strVal val="#ppt_x"/>
                                          </p:val>
                                        </p:tav>
                                        <p:tav tm="100000">
                                          <p:val>
                                            <p:strVal val="#ppt_x"/>
                                          </p:val>
                                        </p:tav>
                                      </p:tavLst>
                                    </p:anim>
                                    <p:anim calcmode="lin" valueType="num">
                                      <p:cBhvr>
                                        <p:cTn id="9" dur="7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Picture Placeholder 22"/>
          <p:cNvSpPr>
            <a:spLocks noGrp="1"/>
          </p:cNvSpPr>
          <p:nvPr>
            <p:ph type="pic" sz="quarter" idx="15"/>
          </p:nvPr>
        </p:nvSpPr>
        <p:spPr>
          <a:xfrm>
            <a:off x="2219145" y="3606800"/>
            <a:ext cx="4267756" cy="4267200"/>
          </a:xfrm>
          <a:prstGeom prst="ellipse">
            <a:avLst/>
          </a:prstGeom>
        </p:spPr>
        <p:txBody>
          <a:bodyPr>
            <a:normAutofit/>
          </a:bodyPr>
          <a:lstStyle>
            <a:lvl1pPr>
              <a:defRPr sz="3200"/>
            </a:lvl1pPr>
          </a:lstStyle>
          <a:p>
            <a:endParaRPr lang="en-US"/>
          </a:p>
        </p:txBody>
      </p:sp>
      <p:sp>
        <p:nvSpPr>
          <p:cNvPr id="18" name="Picture Placeholder 22"/>
          <p:cNvSpPr>
            <a:spLocks noGrp="1"/>
          </p:cNvSpPr>
          <p:nvPr>
            <p:ph type="pic" sz="quarter" idx="16"/>
          </p:nvPr>
        </p:nvSpPr>
        <p:spPr>
          <a:xfrm>
            <a:off x="7316152" y="3606800"/>
            <a:ext cx="4267756" cy="4267200"/>
          </a:xfrm>
          <a:prstGeom prst="ellipse">
            <a:avLst/>
          </a:prstGeom>
        </p:spPr>
        <p:txBody>
          <a:bodyPr>
            <a:normAutofit/>
          </a:bodyPr>
          <a:lstStyle>
            <a:lvl1pPr>
              <a:defRPr sz="3200"/>
            </a:lvl1pPr>
          </a:lstStyle>
          <a:p>
            <a:endParaRPr lang="en-US"/>
          </a:p>
        </p:txBody>
      </p:sp>
      <p:sp>
        <p:nvSpPr>
          <p:cNvPr id="19" name="Picture Placeholder 22"/>
          <p:cNvSpPr>
            <a:spLocks noGrp="1"/>
          </p:cNvSpPr>
          <p:nvPr>
            <p:ph type="pic" sz="quarter" idx="17"/>
          </p:nvPr>
        </p:nvSpPr>
        <p:spPr>
          <a:xfrm>
            <a:off x="12193587" y="3606800"/>
            <a:ext cx="4267756" cy="4267200"/>
          </a:xfrm>
          <a:prstGeom prst="ellipse">
            <a:avLst/>
          </a:prstGeom>
        </p:spPr>
        <p:txBody>
          <a:bodyPr>
            <a:normAutofit/>
          </a:bodyPr>
          <a:lstStyle>
            <a:lvl1pPr>
              <a:defRPr sz="3200"/>
            </a:lvl1pPr>
          </a:lstStyle>
          <a:p>
            <a:endParaRPr lang="en-US"/>
          </a:p>
        </p:txBody>
      </p:sp>
      <p:sp>
        <p:nvSpPr>
          <p:cNvPr id="20" name="Picture Placeholder 22"/>
          <p:cNvSpPr>
            <a:spLocks noGrp="1"/>
          </p:cNvSpPr>
          <p:nvPr>
            <p:ph type="pic" sz="quarter" idx="18"/>
          </p:nvPr>
        </p:nvSpPr>
        <p:spPr>
          <a:xfrm>
            <a:off x="17071022" y="3606800"/>
            <a:ext cx="4267756" cy="4267200"/>
          </a:xfrm>
          <a:prstGeom prst="ellipse">
            <a:avLst/>
          </a:prstGeom>
        </p:spPr>
        <p:txBody>
          <a:bodyPr>
            <a:normAutofit/>
          </a:bodyPr>
          <a:lstStyle>
            <a:lvl1pPr>
              <a:defRPr sz="3200"/>
            </a:lvl1pPr>
          </a:lstStyle>
          <a:p>
            <a:endParaRPr lang="en-US"/>
          </a:p>
        </p:txBody>
      </p:sp>
      <p:sp>
        <p:nvSpPr>
          <p:cNvPr id="11"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2"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164808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20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childTnLst>
                          </p:cTn>
                        </p:par>
                        <p:par>
                          <p:cTn id="25" fill="hold">
                            <p:stCondLst>
                              <p:cond delay="3000"/>
                            </p:stCondLst>
                            <p:childTnLst>
                              <p:par>
                                <p:cTn id="26" presetID="31" presetClass="entr" presetSubtype="0" fill="hold" grpId="0" nodeType="afterEffect" nodePh="1">
                                  <p:stCondLst>
                                    <p:cond delay="0"/>
                                  </p:stCondLst>
                                  <p:endCondLst>
                                    <p:cond evt="begin" delay="0">
                                      <p:tn val="26"/>
                                    </p:cond>
                                  </p:end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19" grpId="0"/>
      <p:bldP spid="2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dividual of the Team">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Picture Placeholder 22"/>
          <p:cNvSpPr>
            <a:spLocks noGrp="1"/>
          </p:cNvSpPr>
          <p:nvPr>
            <p:ph type="pic" sz="quarter" idx="15"/>
          </p:nvPr>
        </p:nvSpPr>
        <p:spPr>
          <a:xfrm>
            <a:off x="1723609" y="3200400"/>
            <a:ext cx="6332712" cy="6331888"/>
          </a:xfrm>
          <a:prstGeom prst="ellipse">
            <a:avLst/>
          </a:prstGeom>
        </p:spPr>
        <p:txBody>
          <a:bodyPr>
            <a:normAutofit/>
          </a:bodyPr>
          <a:lstStyle>
            <a:lvl1pPr>
              <a:defRPr sz="3200"/>
            </a:lvl1pPr>
          </a:lstStyle>
          <a:p>
            <a:endParaRPr lang="en-US"/>
          </a:p>
        </p:txBody>
      </p:sp>
      <p:sp>
        <p:nvSpPr>
          <p:cNvPr id="8"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0"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26595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ortfolio One">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8" name="Picture Placeholder 13"/>
          <p:cNvSpPr>
            <a:spLocks noGrp="1"/>
          </p:cNvSpPr>
          <p:nvPr>
            <p:ph type="pic" sz="quarter" idx="10"/>
          </p:nvPr>
        </p:nvSpPr>
        <p:spPr>
          <a:xfrm>
            <a:off x="2576930" y="2738987"/>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a:p>
        </p:txBody>
      </p:sp>
      <p:sp>
        <p:nvSpPr>
          <p:cNvPr id="19" name="Picture Placeholder 13"/>
          <p:cNvSpPr>
            <a:spLocks noGrp="1"/>
          </p:cNvSpPr>
          <p:nvPr>
            <p:ph type="pic" sz="quarter" idx="11" hasCustomPrompt="1"/>
          </p:nvPr>
        </p:nvSpPr>
        <p:spPr>
          <a:xfrm>
            <a:off x="7353480" y="2738987"/>
            <a:ext cx="4635425" cy="4630587"/>
          </a:xfrm>
          <a:effectLst/>
        </p:spPr>
        <p:txBody>
          <a:bodyPr rtlCol="0">
            <a:normAutofit/>
          </a:bodyPr>
          <a:lstStyle>
            <a:lvl1pPr marL="0" indent="0">
              <a:buNone/>
              <a:defRPr sz="4400">
                <a:ln>
                  <a:noFill/>
                </a:ln>
                <a:solidFill>
                  <a:schemeClr val="bg1">
                    <a:lumMod val="85000"/>
                  </a:schemeClr>
                </a:solidFill>
              </a:defRPr>
            </a:lvl1pPr>
          </a:lstStyle>
          <a:p>
            <a:pPr lvl="0"/>
            <a:r>
              <a:rPr lang="en-US" sz="2600" b="0" i="0" dirty="0">
                <a:solidFill>
                  <a:srgbClr val="000000"/>
                </a:solidFill>
                <a:latin typeface="Lucida Grande"/>
                <a:ea typeface="Lucida Grande"/>
                <a:cs typeface="Lucida Grande"/>
              </a:rPr>
              <a:t>1_Portfolio One</a:t>
            </a:r>
            <a:endParaRPr lang="en-US" noProof="0" dirty="0"/>
          </a:p>
        </p:txBody>
      </p:sp>
      <p:sp>
        <p:nvSpPr>
          <p:cNvPr id="20" name="Picture Placeholder 13"/>
          <p:cNvSpPr>
            <a:spLocks noGrp="1"/>
          </p:cNvSpPr>
          <p:nvPr>
            <p:ph type="pic" sz="quarter" idx="15"/>
          </p:nvPr>
        </p:nvSpPr>
        <p:spPr>
          <a:xfrm>
            <a:off x="12130030" y="2749323"/>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26" name="Picture Placeholder 13"/>
          <p:cNvSpPr>
            <a:spLocks noGrp="1"/>
          </p:cNvSpPr>
          <p:nvPr>
            <p:ph type="pic" sz="quarter" idx="16"/>
          </p:nvPr>
        </p:nvSpPr>
        <p:spPr>
          <a:xfrm>
            <a:off x="16906580" y="2759512"/>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a:p>
        </p:txBody>
      </p:sp>
      <p:sp>
        <p:nvSpPr>
          <p:cNvPr id="27" name="Picture Placeholder 13"/>
          <p:cNvSpPr>
            <a:spLocks noGrp="1"/>
          </p:cNvSpPr>
          <p:nvPr>
            <p:ph type="pic" sz="quarter" idx="17"/>
          </p:nvPr>
        </p:nvSpPr>
        <p:spPr>
          <a:xfrm>
            <a:off x="2576930" y="7559427"/>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a:p>
        </p:txBody>
      </p:sp>
      <p:sp>
        <p:nvSpPr>
          <p:cNvPr id="28" name="Picture Placeholder 13"/>
          <p:cNvSpPr>
            <a:spLocks noGrp="1"/>
          </p:cNvSpPr>
          <p:nvPr>
            <p:ph type="pic" sz="quarter" idx="18"/>
          </p:nvPr>
        </p:nvSpPr>
        <p:spPr>
          <a:xfrm>
            <a:off x="7353480" y="7559427"/>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29" name="Picture Placeholder 13"/>
          <p:cNvSpPr>
            <a:spLocks noGrp="1"/>
          </p:cNvSpPr>
          <p:nvPr>
            <p:ph type="pic" sz="quarter" idx="19"/>
          </p:nvPr>
        </p:nvSpPr>
        <p:spPr>
          <a:xfrm>
            <a:off x="12130030" y="7538901"/>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30" name="Picture Placeholder 13"/>
          <p:cNvSpPr>
            <a:spLocks noGrp="1"/>
          </p:cNvSpPr>
          <p:nvPr>
            <p:ph type="pic" sz="quarter" idx="20"/>
          </p:nvPr>
        </p:nvSpPr>
        <p:spPr>
          <a:xfrm>
            <a:off x="16906580" y="7538901"/>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15"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6"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295224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27"/>
                                        </p:tgtEl>
                                        <p:attrNameLst>
                                          <p:attrName>style.visibility</p:attrName>
                                        </p:attrNameLst>
                                      </p:cBhvr>
                                      <p:to>
                                        <p:strVal val="visible"/>
                                      </p:to>
                                    </p:set>
                                    <p:anim calcmode="lin" valueType="num">
                                      <p:cBhvr>
                                        <p:cTn id="13" dur="400" fill="hold"/>
                                        <p:tgtEl>
                                          <p:spTgt spid="27"/>
                                        </p:tgtEl>
                                        <p:attrNameLst>
                                          <p:attrName>ppt_w</p:attrName>
                                        </p:attrNameLst>
                                      </p:cBhvr>
                                      <p:tavLst>
                                        <p:tav tm="0">
                                          <p:val>
                                            <p:fltVal val="0"/>
                                          </p:val>
                                        </p:tav>
                                        <p:tav tm="100000">
                                          <p:val>
                                            <p:strVal val="#ppt_w"/>
                                          </p:val>
                                        </p:tav>
                                      </p:tavLst>
                                    </p:anim>
                                    <p:anim calcmode="lin" valueType="num">
                                      <p:cBhvr>
                                        <p:cTn id="14" dur="400" fill="hold"/>
                                        <p:tgtEl>
                                          <p:spTgt spid="27"/>
                                        </p:tgtEl>
                                        <p:attrNameLst>
                                          <p:attrName>ppt_h</p:attrName>
                                        </p:attrNameLst>
                                      </p:cBhvr>
                                      <p:tavLst>
                                        <p:tav tm="0">
                                          <p:val>
                                            <p:fltVal val="0"/>
                                          </p:val>
                                        </p:tav>
                                        <p:tav tm="100000">
                                          <p:val>
                                            <p:strVal val="#ppt_h"/>
                                          </p:val>
                                        </p:tav>
                                      </p:tavLst>
                                    </p:anim>
                                    <p:animEffect transition="in" filter="fade">
                                      <p:cBhvr>
                                        <p:cTn id="15" dur="400"/>
                                        <p:tgtEl>
                                          <p:spTgt spid="27"/>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400" fill="hold"/>
                                        <p:tgtEl>
                                          <p:spTgt spid="19"/>
                                        </p:tgtEl>
                                        <p:attrNameLst>
                                          <p:attrName>ppt_w</p:attrName>
                                        </p:attrNameLst>
                                      </p:cBhvr>
                                      <p:tavLst>
                                        <p:tav tm="0">
                                          <p:val>
                                            <p:fltVal val="0"/>
                                          </p:val>
                                        </p:tav>
                                        <p:tav tm="100000">
                                          <p:val>
                                            <p:strVal val="#ppt_w"/>
                                          </p:val>
                                        </p:tav>
                                      </p:tavLst>
                                    </p:anim>
                                    <p:anim calcmode="lin" valueType="num">
                                      <p:cBhvr>
                                        <p:cTn id="20" dur="400" fill="hold"/>
                                        <p:tgtEl>
                                          <p:spTgt spid="19"/>
                                        </p:tgtEl>
                                        <p:attrNameLst>
                                          <p:attrName>ppt_h</p:attrName>
                                        </p:attrNameLst>
                                      </p:cBhvr>
                                      <p:tavLst>
                                        <p:tav tm="0">
                                          <p:val>
                                            <p:fltVal val="0"/>
                                          </p:val>
                                        </p:tav>
                                        <p:tav tm="100000">
                                          <p:val>
                                            <p:strVal val="#ppt_h"/>
                                          </p:val>
                                        </p:tav>
                                      </p:tavLst>
                                    </p:anim>
                                    <p:animEffect transition="in" filter="fade">
                                      <p:cBhvr>
                                        <p:cTn id="21" dur="400"/>
                                        <p:tgtEl>
                                          <p:spTgt spid="19"/>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8"/>
                                        </p:tgtEl>
                                        <p:attrNameLst>
                                          <p:attrName>style.visibility</p:attrName>
                                        </p:attrNameLst>
                                      </p:cBhvr>
                                      <p:to>
                                        <p:strVal val="visible"/>
                                      </p:to>
                                    </p:set>
                                    <p:anim calcmode="lin" valueType="num">
                                      <p:cBhvr>
                                        <p:cTn id="25" dur="400" fill="hold"/>
                                        <p:tgtEl>
                                          <p:spTgt spid="28"/>
                                        </p:tgtEl>
                                        <p:attrNameLst>
                                          <p:attrName>ppt_w</p:attrName>
                                        </p:attrNameLst>
                                      </p:cBhvr>
                                      <p:tavLst>
                                        <p:tav tm="0">
                                          <p:val>
                                            <p:fltVal val="0"/>
                                          </p:val>
                                        </p:tav>
                                        <p:tav tm="100000">
                                          <p:val>
                                            <p:strVal val="#ppt_w"/>
                                          </p:val>
                                        </p:tav>
                                      </p:tavLst>
                                    </p:anim>
                                    <p:anim calcmode="lin" valueType="num">
                                      <p:cBhvr>
                                        <p:cTn id="26" dur="400" fill="hold"/>
                                        <p:tgtEl>
                                          <p:spTgt spid="28"/>
                                        </p:tgtEl>
                                        <p:attrNameLst>
                                          <p:attrName>ppt_h</p:attrName>
                                        </p:attrNameLst>
                                      </p:cBhvr>
                                      <p:tavLst>
                                        <p:tav tm="0">
                                          <p:val>
                                            <p:fltVal val="0"/>
                                          </p:val>
                                        </p:tav>
                                        <p:tav tm="100000">
                                          <p:val>
                                            <p:strVal val="#ppt_h"/>
                                          </p:val>
                                        </p:tav>
                                      </p:tavLst>
                                    </p:anim>
                                    <p:animEffect transition="in" filter="fade">
                                      <p:cBhvr>
                                        <p:cTn id="27" dur="400"/>
                                        <p:tgtEl>
                                          <p:spTgt spid="2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20"/>
                                        </p:tgtEl>
                                        <p:attrNameLst>
                                          <p:attrName>style.visibility</p:attrName>
                                        </p:attrNameLst>
                                      </p:cBhvr>
                                      <p:to>
                                        <p:strVal val="visible"/>
                                      </p:to>
                                    </p:set>
                                    <p:anim calcmode="lin" valueType="num">
                                      <p:cBhvr>
                                        <p:cTn id="31" dur="400" fill="hold"/>
                                        <p:tgtEl>
                                          <p:spTgt spid="20"/>
                                        </p:tgtEl>
                                        <p:attrNameLst>
                                          <p:attrName>ppt_w</p:attrName>
                                        </p:attrNameLst>
                                      </p:cBhvr>
                                      <p:tavLst>
                                        <p:tav tm="0">
                                          <p:val>
                                            <p:fltVal val="0"/>
                                          </p:val>
                                        </p:tav>
                                        <p:tav tm="100000">
                                          <p:val>
                                            <p:strVal val="#ppt_w"/>
                                          </p:val>
                                        </p:tav>
                                      </p:tavLst>
                                    </p:anim>
                                    <p:anim calcmode="lin" valueType="num">
                                      <p:cBhvr>
                                        <p:cTn id="32" dur="400" fill="hold"/>
                                        <p:tgtEl>
                                          <p:spTgt spid="20"/>
                                        </p:tgtEl>
                                        <p:attrNameLst>
                                          <p:attrName>ppt_h</p:attrName>
                                        </p:attrNameLst>
                                      </p:cBhvr>
                                      <p:tavLst>
                                        <p:tav tm="0">
                                          <p:val>
                                            <p:fltVal val="0"/>
                                          </p:val>
                                        </p:tav>
                                        <p:tav tm="100000">
                                          <p:val>
                                            <p:strVal val="#ppt_h"/>
                                          </p:val>
                                        </p:tav>
                                      </p:tavLst>
                                    </p:anim>
                                    <p:animEffect transition="in" filter="fade">
                                      <p:cBhvr>
                                        <p:cTn id="33" dur="400"/>
                                        <p:tgtEl>
                                          <p:spTgt spid="20"/>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 calcmode="lin" valueType="num">
                                      <p:cBhvr>
                                        <p:cTn id="37" dur="400" fill="hold"/>
                                        <p:tgtEl>
                                          <p:spTgt spid="29"/>
                                        </p:tgtEl>
                                        <p:attrNameLst>
                                          <p:attrName>ppt_w</p:attrName>
                                        </p:attrNameLst>
                                      </p:cBhvr>
                                      <p:tavLst>
                                        <p:tav tm="0">
                                          <p:val>
                                            <p:fltVal val="0"/>
                                          </p:val>
                                        </p:tav>
                                        <p:tav tm="100000">
                                          <p:val>
                                            <p:strVal val="#ppt_w"/>
                                          </p:val>
                                        </p:tav>
                                      </p:tavLst>
                                    </p:anim>
                                    <p:anim calcmode="lin" valueType="num">
                                      <p:cBhvr>
                                        <p:cTn id="38" dur="400" fill="hold"/>
                                        <p:tgtEl>
                                          <p:spTgt spid="29"/>
                                        </p:tgtEl>
                                        <p:attrNameLst>
                                          <p:attrName>ppt_h</p:attrName>
                                        </p:attrNameLst>
                                      </p:cBhvr>
                                      <p:tavLst>
                                        <p:tav tm="0">
                                          <p:val>
                                            <p:fltVal val="0"/>
                                          </p:val>
                                        </p:tav>
                                        <p:tav tm="100000">
                                          <p:val>
                                            <p:strVal val="#ppt_h"/>
                                          </p:val>
                                        </p:tav>
                                      </p:tavLst>
                                    </p:anim>
                                    <p:animEffect transition="in" filter="fade">
                                      <p:cBhvr>
                                        <p:cTn id="39" dur="400"/>
                                        <p:tgtEl>
                                          <p:spTgt spid="29"/>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26"/>
                                        </p:tgtEl>
                                        <p:attrNameLst>
                                          <p:attrName>style.visibility</p:attrName>
                                        </p:attrNameLst>
                                      </p:cBhvr>
                                      <p:to>
                                        <p:strVal val="visible"/>
                                      </p:to>
                                    </p:set>
                                    <p:anim calcmode="lin" valueType="num">
                                      <p:cBhvr>
                                        <p:cTn id="43" dur="400" fill="hold"/>
                                        <p:tgtEl>
                                          <p:spTgt spid="26"/>
                                        </p:tgtEl>
                                        <p:attrNameLst>
                                          <p:attrName>ppt_w</p:attrName>
                                        </p:attrNameLst>
                                      </p:cBhvr>
                                      <p:tavLst>
                                        <p:tav tm="0">
                                          <p:val>
                                            <p:fltVal val="0"/>
                                          </p:val>
                                        </p:tav>
                                        <p:tav tm="100000">
                                          <p:val>
                                            <p:strVal val="#ppt_w"/>
                                          </p:val>
                                        </p:tav>
                                      </p:tavLst>
                                    </p:anim>
                                    <p:anim calcmode="lin" valueType="num">
                                      <p:cBhvr>
                                        <p:cTn id="44" dur="400" fill="hold"/>
                                        <p:tgtEl>
                                          <p:spTgt spid="26"/>
                                        </p:tgtEl>
                                        <p:attrNameLst>
                                          <p:attrName>ppt_h</p:attrName>
                                        </p:attrNameLst>
                                      </p:cBhvr>
                                      <p:tavLst>
                                        <p:tav tm="0">
                                          <p:val>
                                            <p:fltVal val="0"/>
                                          </p:val>
                                        </p:tav>
                                        <p:tav tm="100000">
                                          <p:val>
                                            <p:strVal val="#ppt_h"/>
                                          </p:val>
                                        </p:tav>
                                      </p:tavLst>
                                    </p:anim>
                                    <p:animEffect transition="in" filter="fade">
                                      <p:cBhvr>
                                        <p:cTn id="45" dur="400"/>
                                        <p:tgtEl>
                                          <p:spTgt spid="26"/>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30"/>
                                        </p:tgtEl>
                                        <p:attrNameLst>
                                          <p:attrName>style.visibility</p:attrName>
                                        </p:attrNameLst>
                                      </p:cBhvr>
                                      <p:to>
                                        <p:strVal val="visible"/>
                                      </p:to>
                                    </p:set>
                                    <p:anim calcmode="lin" valueType="num">
                                      <p:cBhvr>
                                        <p:cTn id="49" dur="400" fill="hold"/>
                                        <p:tgtEl>
                                          <p:spTgt spid="30"/>
                                        </p:tgtEl>
                                        <p:attrNameLst>
                                          <p:attrName>ppt_w</p:attrName>
                                        </p:attrNameLst>
                                      </p:cBhvr>
                                      <p:tavLst>
                                        <p:tav tm="0">
                                          <p:val>
                                            <p:fltVal val="0"/>
                                          </p:val>
                                        </p:tav>
                                        <p:tav tm="100000">
                                          <p:val>
                                            <p:strVal val="#ppt_w"/>
                                          </p:val>
                                        </p:tav>
                                      </p:tavLst>
                                    </p:anim>
                                    <p:anim calcmode="lin" valueType="num">
                                      <p:cBhvr>
                                        <p:cTn id="50" dur="400" fill="hold"/>
                                        <p:tgtEl>
                                          <p:spTgt spid="30"/>
                                        </p:tgtEl>
                                        <p:attrNameLst>
                                          <p:attrName>ppt_h</p:attrName>
                                        </p:attrNameLst>
                                      </p:cBhvr>
                                      <p:tavLst>
                                        <p:tav tm="0">
                                          <p:val>
                                            <p:fltVal val="0"/>
                                          </p:val>
                                        </p:tav>
                                        <p:tav tm="100000">
                                          <p:val>
                                            <p:strVal val="#ppt_h"/>
                                          </p:val>
                                        </p:tav>
                                      </p:tavLst>
                                    </p:anim>
                                    <p:animEffect transition="in" filter="fade">
                                      <p:cBhvr>
                                        <p:cTn id="51" dur="400"/>
                                        <p:tgtEl>
                                          <p:spTgt spid="30"/>
                                        </p:tgtEl>
                                      </p:cBhvr>
                                    </p:animEffect>
                                  </p:childTnLst>
                                </p:cTn>
                              </p:par>
                            </p:childTnLst>
                          </p:cTn>
                        </p:par>
                        <p:par>
                          <p:cTn id="52" fill="hold">
                            <p:stCondLst>
                              <p:cond delay="3200"/>
                            </p:stCondLst>
                            <p:childTnLst>
                              <p:par>
                                <p:cTn id="53" presetID="10" presetClass="entr" presetSubtype="0" fill="hold" grpId="0" nodeType="after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fade">
                                      <p:cBhvr>
                                        <p:cTn id="55" dur="500"/>
                                        <p:tgtEl>
                                          <p:spTgt spid="15">
                                            <p:txEl>
                                              <p:pRg st="0" end="0"/>
                                            </p:txEl>
                                          </p:spTgt>
                                        </p:tgtEl>
                                      </p:cBhvr>
                                    </p:animEffect>
                                  </p:childTnLst>
                                </p:cTn>
                              </p:par>
                            </p:childTnLst>
                          </p:cTn>
                        </p:par>
                        <p:par>
                          <p:cTn id="56" fill="hold">
                            <p:stCondLst>
                              <p:cond delay="3700"/>
                            </p:stCondLst>
                            <p:childTnLst>
                              <p:par>
                                <p:cTn id="57" presetID="10" presetClass="entr" presetSubtype="0" fill="hold" grpId="0" nodeType="after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Effect transition="in" filter="fade">
                                      <p:cBhvr>
                                        <p:cTn id="5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6" grpId="0"/>
      <p:bldP spid="27" grpId="0"/>
      <p:bldP spid="28" grpId="0"/>
      <p:bldP spid="29" grpId="0"/>
      <p:bldP spid="30"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rtfolio Two">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8" name="Picture Placeholder 13"/>
          <p:cNvSpPr>
            <a:spLocks noGrp="1"/>
          </p:cNvSpPr>
          <p:nvPr>
            <p:ph type="pic" sz="quarter" idx="10"/>
          </p:nvPr>
        </p:nvSpPr>
        <p:spPr>
          <a:xfrm>
            <a:off x="-13630"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37" name="Picture Placeholder 13"/>
          <p:cNvSpPr>
            <a:spLocks noGrp="1"/>
          </p:cNvSpPr>
          <p:nvPr>
            <p:ph type="pic" sz="quarter" idx="15"/>
          </p:nvPr>
        </p:nvSpPr>
        <p:spPr>
          <a:xfrm>
            <a:off x="2319943"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8" name="Picture Placeholder 13"/>
          <p:cNvSpPr>
            <a:spLocks noGrp="1"/>
          </p:cNvSpPr>
          <p:nvPr>
            <p:ph type="pic" sz="quarter" idx="16"/>
          </p:nvPr>
        </p:nvSpPr>
        <p:spPr>
          <a:xfrm>
            <a:off x="4644806"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9" name="Picture Placeholder 13"/>
          <p:cNvSpPr>
            <a:spLocks noGrp="1"/>
          </p:cNvSpPr>
          <p:nvPr>
            <p:ph type="pic" sz="quarter" idx="17"/>
          </p:nvPr>
        </p:nvSpPr>
        <p:spPr>
          <a:xfrm>
            <a:off x="-13630"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0" name="Picture Placeholder 13"/>
          <p:cNvSpPr>
            <a:spLocks noGrp="1"/>
          </p:cNvSpPr>
          <p:nvPr>
            <p:ph type="pic" sz="quarter" idx="18"/>
          </p:nvPr>
        </p:nvSpPr>
        <p:spPr>
          <a:xfrm>
            <a:off x="2319943"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1" name="Picture Placeholder 13"/>
          <p:cNvSpPr>
            <a:spLocks noGrp="1"/>
          </p:cNvSpPr>
          <p:nvPr>
            <p:ph type="pic" sz="quarter" idx="19"/>
          </p:nvPr>
        </p:nvSpPr>
        <p:spPr>
          <a:xfrm>
            <a:off x="4644806"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2" name="Picture Placeholder 13"/>
          <p:cNvSpPr>
            <a:spLocks noGrp="1"/>
          </p:cNvSpPr>
          <p:nvPr>
            <p:ph type="pic" sz="quarter" idx="20"/>
          </p:nvPr>
        </p:nvSpPr>
        <p:spPr>
          <a:xfrm>
            <a:off x="2311233"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3" name="Picture Placeholder 13"/>
          <p:cNvSpPr>
            <a:spLocks noGrp="1"/>
          </p:cNvSpPr>
          <p:nvPr>
            <p:ph type="pic" sz="quarter" idx="21"/>
          </p:nvPr>
        </p:nvSpPr>
        <p:spPr>
          <a:xfrm>
            <a:off x="4644806"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4" name="Picture Placeholder 13"/>
          <p:cNvSpPr>
            <a:spLocks noGrp="1"/>
          </p:cNvSpPr>
          <p:nvPr>
            <p:ph type="pic" sz="quarter" idx="22"/>
          </p:nvPr>
        </p:nvSpPr>
        <p:spPr>
          <a:xfrm>
            <a:off x="6969669"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5" name="Picture Placeholder 13"/>
          <p:cNvSpPr>
            <a:spLocks noGrp="1"/>
          </p:cNvSpPr>
          <p:nvPr>
            <p:ph type="pic" sz="quarter" idx="23"/>
          </p:nvPr>
        </p:nvSpPr>
        <p:spPr>
          <a:xfrm>
            <a:off x="2311233"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6" name="Picture Placeholder 13"/>
          <p:cNvSpPr>
            <a:spLocks noGrp="1"/>
          </p:cNvSpPr>
          <p:nvPr>
            <p:ph type="pic" sz="quarter" idx="24"/>
          </p:nvPr>
        </p:nvSpPr>
        <p:spPr>
          <a:xfrm>
            <a:off x="4644806"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7" name="Picture Placeholder 13"/>
          <p:cNvSpPr>
            <a:spLocks noGrp="1"/>
          </p:cNvSpPr>
          <p:nvPr>
            <p:ph type="pic" sz="quarter" idx="25"/>
          </p:nvPr>
        </p:nvSpPr>
        <p:spPr>
          <a:xfrm>
            <a:off x="6969669"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8" name="Picture Placeholder 13"/>
          <p:cNvSpPr>
            <a:spLocks noGrp="1"/>
          </p:cNvSpPr>
          <p:nvPr>
            <p:ph type="pic" sz="quarter" idx="26"/>
          </p:nvPr>
        </p:nvSpPr>
        <p:spPr>
          <a:xfrm>
            <a:off x="6966442"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9" name="Picture Placeholder 13"/>
          <p:cNvSpPr>
            <a:spLocks noGrp="1"/>
          </p:cNvSpPr>
          <p:nvPr>
            <p:ph type="pic" sz="quarter" idx="27"/>
          </p:nvPr>
        </p:nvSpPr>
        <p:spPr>
          <a:xfrm>
            <a:off x="9300015"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0" name="Picture Placeholder 13"/>
          <p:cNvSpPr>
            <a:spLocks noGrp="1"/>
          </p:cNvSpPr>
          <p:nvPr>
            <p:ph type="pic" sz="quarter" idx="28"/>
          </p:nvPr>
        </p:nvSpPr>
        <p:spPr>
          <a:xfrm>
            <a:off x="-13630" y="77574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1" name="Picture Placeholder 13"/>
          <p:cNvSpPr>
            <a:spLocks noGrp="1"/>
          </p:cNvSpPr>
          <p:nvPr>
            <p:ph type="pic" sz="quarter" idx="29"/>
          </p:nvPr>
        </p:nvSpPr>
        <p:spPr>
          <a:xfrm>
            <a:off x="6966442"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2" name="Picture Placeholder 13"/>
          <p:cNvSpPr>
            <a:spLocks noGrp="1"/>
          </p:cNvSpPr>
          <p:nvPr>
            <p:ph type="pic" sz="quarter" idx="30"/>
          </p:nvPr>
        </p:nvSpPr>
        <p:spPr>
          <a:xfrm>
            <a:off x="9300015"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3" name="Picture Placeholder 13"/>
          <p:cNvSpPr>
            <a:spLocks noGrp="1"/>
          </p:cNvSpPr>
          <p:nvPr>
            <p:ph type="pic" sz="quarter" idx="31"/>
          </p:nvPr>
        </p:nvSpPr>
        <p:spPr>
          <a:xfrm>
            <a:off x="-13630" y="100799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4" name="Picture Placeholder 13"/>
          <p:cNvSpPr>
            <a:spLocks noGrp="1"/>
          </p:cNvSpPr>
          <p:nvPr>
            <p:ph type="pic" sz="quarter" idx="32"/>
          </p:nvPr>
        </p:nvSpPr>
        <p:spPr>
          <a:xfrm>
            <a:off x="9291304"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7" name="Picture Placeholder 13"/>
          <p:cNvSpPr>
            <a:spLocks noGrp="1"/>
          </p:cNvSpPr>
          <p:nvPr>
            <p:ph type="pic" sz="quarter" idx="35"/>
          </p:nvPr>
        </p:nvSpPr>
        <p:spPr>
          <a:xfrm>
            <a:off x="9291304"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27"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28"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31472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37"/>
                                        </p:tgtEl>
                                        <p:attrNameLst>
                                          <p:attrName>style.visibility</p:attrName>
                                        </p:attrNameLst>
                                      </p:cBhvr>
                                      <p:to>
                                        <p:strVal val="visible"/>
                                      </p:to>
                                    </p:set>
                                    <p:anim calcmode="lin" valueType="num">
                                      <p:cBhvr>
                                        <p:cTn id="13" dur="400" fill="hold"/>
                                        <p:tgtEl>
                                          <p:spTgt spid="37"/>
                                        </p:tgtEl>
                                        <p:attrNameLst>
                                          <p:attrName>ppt_w</p:attrName>
                                        </p:attrNameLst>
                                      </p:cBhvr>
                                      <p:tavLst>
                                        <p:tav tm="0">
                                          <p:val>
                                            <p:fltVal val="0"/>
                                          </p:val>
                                        </p:tav>
                                        <p:tav tm="100000">
                                          <p:val>
                                            <p:strVal val="#ppt_w"/>
                                          </p:val>
                                        </p:tav>
                                      </p:tavLst>
                                    </p:anim>
                                    <p:anim calcmode="lin" valueType="num">
                                      <p:cBhvr>
                                        <p:cTn id="14" dur="400" fill="hold"/>
                                        <p:tgtEl>
                                          <p:spTgt spid="37"/>
                                        </p:tgtEl>
                                        <p:attrNameLst>
                                          <p:attrName>ppt_h</p:attrName>
                                        </p:attrNameLst>
                                      </p:cBhvr>
                                      <p:tavLst>
                                        <p:tav tm="0">
                                          <p:val>
                                            <p:fltVal val="0"/>
                                          </p:val>
                                        </p:tav>
                                        <p:tav tm="100000">
                                          <p:val>
                                            <p:strVal val="#ppt_h"/>
                                          </p:val>
                                        </p:tav>
                                      </p:tavLst>
                                    </p:anim>
                                    <p:animEffect transition="in" filter="fade">
                                      <p:cBhvr>
                                        <p:cTn id="15" dur="400"/>
                                        <p:tgtEl>
                                          <p:spTgt spid="3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38"/>
                                        </p:tgtEl>
                                        <p:attrNameLst>
                                          <p:attrName>style.visibility</p:attrName>
                                        </p:attrNameLst>
                                      </p:cBhvr>
                                      <p:to>
                                        <p:strVal val="visible"/>
                                      </p:to>
                                    </p:set>
                                    <p:anim calcmode="lin" valueType="num">
                                      <p:cBhvr>
                                        <p:cTn id="19" dur="400" fill="hold"/>
                                        <p:tgtEl>
                                          <p:spTgt spid="38"/>
                                        </p:tgtEl>
                                        <p:attrNameLst>
                                          <p:attrName>ppt_w</p:attrName>
                                        </p:attrNameLst>
                                      </p:cBhvr>
                                      <p:tavLst>
                                        <p:tav tm="0">
                                          <p:val>
                                            <p:fltVal val="0"/>
                                          </p:val>
                                        </p:tav>
                                        <p:tav tm="100000">
                                          <p:val>
                                            <p:strVal val="#ppt_w"/>
                                          </p:val>
                                        </p:tav>
                                      </p:tavLst>
                                    </p:anim>
                                    <p:anim calcmode="lin" valueType="num">
                                      <p:cBhvr>
                                        <p:cTn id="20" dur="400" fill="hold"/>
                                        <p:tgtEl>
                                          <p:spTgt spid="38"/>
                                        </p:tgtEl>
                                        <p:attrNameLst>
                                          <p:attrName>ppt_h</p:attrName>
                                        </p:attrNameLst>
                                      </p:cBhvr>
                                      <p:tavLst>
                                        <p:tav tm="0">
                                          <p:val>
                                            <p:fltVal val="0"/>
                                          </p:val>
                                        </p:tav>
                                        <p:tav tm="100000">
                                          <p:val>
                                            <p:strVal val="#ppt_h"/>
                                          </p:val>
                                        </p:tav>
                                      </p:tavLst>
                                    </p:anim>
                                    <p:animEffect transition="in" filter="fade">
                                      <p:cBhvr>
                                        <p:cTn id="21" dur="400"/>
                                        <p:tgtEl>
                                          <p:spTgt spid="3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48"/>
                                        </p:tgtEl>
                                        <p:attrNameLst>
                                          <p:attrName>style.visibility</p:attrName>
                                        </p:attrNameLst>
                                      </p:cBhvr>
                                      <p:to>
                                        <p:strVal val="visible"/>
                                      </p:to>
                                    </p:set>
                                    <p:anim calcmode="lin" valueType="num">
                                      <p:cBhvr>
                                        <p:cTn id="25" dur="400" fill="hold"/>
                                        <p:tgtEl>
                                          <p:spTgt spid="48"/>
                                        </p:tgtEl>
                                        <p:attrNameLst>
                                          <p:attrName>ppt_w</p:attrName>
                                        </p:attrNameLst>
                                      </p:cBhvr>
                                      <p:tavLst>
                                        <p:tav tm="0">
                                          <p:val>
                                            <p:fltVal val="0"/>
                                          </p:val>
                                        </p:tav>
                                        <p:tav tm="100000">
                                          <p:val>
                                            <p:strVal val="#ppt_w"/>
                                          </p:val>
                                        </p:tav>
                                      </p:tavLst>
                                    </p:anim>
                                    <p:anim calcmode="lin" valueType="num">
                                      <p:cBhvr>
                                        <p:cTn id="26" dur="400" fill="hold"/>
                                        <p:tgtEl>
                                          <p:spTgt spid="48"/>
                                        </p:tgtEl>
                                        <p:attrNameLst>
                                          <p:attrName>ppt_h</p:attrName>
                                        </p:attrNameLst>
                                      </p:cBhvr>
                                      <p:tavLst>
                                        <p:tav tm="0">
                                          <p:val>
                                            <p:fltVal val="0"/>
                                          </p:val>
                                        </p:tav>
                                        <p:tav tm="100000">
                                          <p:val>
                                            <p:strVal val="#ppt_h"/>
                                          </p:val>
                                        </p:tav>
                                      </p:tavLst>
                                    </p:anim>
                                    <p:animEffect transition="in" filter="fade">
                                      <p:cBhvr>
                                        <p:cTn id="27" dur="400"/>
                                        <p:tgtEl>
                                          <p:spTgt spid="4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49"/>
                                        </p:tgtEl>
                                        <p:attrNameLst>
                                          <p:attrName>style.visibility</p:attrName>
                                        </p:attrNameLst>
                                      </p:cBhvr>
                                      <p:to>
                                        <p:strVal val="visible"/>
                                      </p:to>
                                    </p:set>
                                    <p:anim calcmode="lin" valueType="num">
                                      <p:cBhvr>
                                        <p:cTn id="31" dur="400" fill="hold"/>
                                        <p:tgtEl>
                                          <p:spTgt spid="49"/>
                                        </p:tgtEl>
                                        <p:attrNameLst>
                                          <p:attrName>ppt_w</p:attrName>
                                        </p:attrNameLst>
                                      </p:cBhvr>
                                      <p:tavLst>
                                        <p:tav tm="0">
                                          <p:val>
                                            <p:fltVal val="0"/>
                                          </p:val>
                                        </p:tav>
                                        <p:tav tm="100000">
                                          <p:val>
                                            <p:strVal val="#ppt_w"/>
                                          </p:val>
                                        </p:tav>
                                      </p:tavLst>
                                    </p:anim>
                                    <p:anim calcmode="lin" valueType="num">
                                      <p:cBhvr>
                                        <p:cTn id="32" dur="400" fill="hold"/>
                                        <p:tgtEl>
                                          <p:spTgt spid="49"/>
                                        </p:tgtEl>
                                        <p:attrNameLst>
                                          <p:attrName>ppt_h</p:attrName>
                                        </p:attrNameLst>
                                      </p:cBhvr>
                                      <p:tavLst>
                                        <p:tav tm="0">
                                          <p:val>
                                            <p:fltVal val="0"/>
                                          </p:val>
                                        </p:tav>
                                        <p:tav tm="100000">
                                          <p:val>
                                            <p:strVal val="#ppt_h"/>
                                          </p:val>
                                        </p:tav>
                                      </p:tavLst>
                                    </p:anim>
                                    <p:animEffect transition="in" filter="fade">
                                      <p:cBhvr>
                                        <p:cTn id="33" dur="400"/>
                                        <p:tgtEl>
                                          <p:spTgt spid="4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39"/>
                                        </p:tgtEl>
                                        <p:attrNameLst>
                                          <p:attrName>style.visibility</p:attrName>
                                        </p:attrNameLst>
                                      </p:cBhvr>
                                      <p:to>
                                        <p:strVal val="visible"/>
                                      </p:to>
                                    </p:set>
                                    <p:anim calcmode="lin" valueType="num">
                                      <p:cBhvr>
                                        <p:cTn id="37" dur="400" fill="hold"/>
                                        <p:tgtEl>
                                          <p:spTgt spid="39"/>
                                        </p:tgtEl>
                                        <p:attrNameLst>
                                          <p:attrName>ppt_w</p:attrName>
                                        </p:attrNameLst>
                                      </p:cBhvr>
                                      <p:tavLst>
                                        <p:tav tm="0">
                                          <p:val>
                                            <p:fltVal val="0"/>
                                          </p:val>
                                        </p:tav>
                                        <p:tav tm="100000">
                                          <p:val>
                                            <p:strVal val="#ppt_w"/>
                                          </p:val>
                                        </p:tav>
                                      </p:tavLst>
                                    </p:anim>
                                    <p:anim calcmode="lin" valueType="num">
                                      <p:cBhvr>
                                        <p:cTn id="38" dur="400" fill="hold"/>
                                        <p:tgtEl>
                                          <p:spTgt spid="39"/>
                                        </p:tgtEl>
                                        <p:attrNameLst>
                                          <p:attrName>ppt_h</p:attrName>
                                        </p:attrNameLst>
                                      </p:cBhvr>
                                      <p:tavLst>
                                        <p:tav tm="0">
                                          <p:val>
                                            <p:fltVal val="0"/>
                                          </p:val>
                                        </p:tav>
                                        <p:tav tm="100000">
                                          <p:val>
                                            <p:strVal val="#ppt_h"/>
                                          </p:val>
                                        </p:tav>
                                      </p:tavLst>
                                    </p:anim>
                                    <p:animEffect transition="in" filter="fade">
                                      <p:cBhvr>
                                        <p:cTn id="39" dur="400"/>
                                        <p:tgtEl>
                                          <p:spTgt spid="39"/>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40"/>
                                        </p:tgtEl>
                                        <p:attrNameLst>
                                          <p:attrName>style.visibility</p:attrName>
                                        </p:attrNameLst>
                                      </p:cBhvr>
                                      <p:to>
                                        <p:strVal val="visible"/>
                                      </p:to>
                                    </p:set>
                                    <p:anim calcmode="lin" valueType="num">
                                      <p:cBhvr>
                                        <p:cTn id="43" dur="400" fill="hold"/>
                                        <p:tgtEl>
                                          <p:spTgt spid="40"/>
                                        </p:tgtEl>
                                        <p:attrNameLst>
                                          <p:attrName>ppt_w</p:attrName>
                                        </p:attrNameLst>
                                      </p:cBhvr>
                                      <p:tavLst>
                                        <p:tav tm="0">
                                          <p:val>
                                            <p:fltVal val="0"/>
                                          </p:val>
                                        </p:tav>
                                        <p:tav tm="100000">
                                          <p:val>
                                            <p:strVal val="#ppt_w"/>
                                          </p:val>
                                        </p:tav>
                                      </p:tavLst>
                                    </p:anim>
                                    <p:anim calcmode="lin" valueType="num">
                                      <p:cBhvr>
                                        <p:cTn id="44" dur="400" fill="hold"/>
                                        <p:tgtEl>
                                          <p:spTgt spid="40"/>
                                        </p:tgtEl>
                                        <p:attrNameLst>
                                          <p:attrName>ppt_h</p:attrName>
                                        </p:attrNameLst>
                                      </p:cBhvr>
                                      <p:tavLst>
                                        <p:tav tm="0">
                                          <p:val>
                                            <p:fltVal val="0"/>
                                          </p:val>
                                        </p:tav>
                                        <p:tav tm="100000">
                                          <p:val>
                                            <p:strVal val="#ppt_h"/>
                                          </p:val>
                                        </p:tav>
                                      </p:tavLst>
                                    </p:anim>
                                    <p:animEffect transition="in" filter="fade">
                                      <p:cBhvr>
                                        <p:cTn id="45" dur="400"/>
                                        <p:tgtEl>
                                          <p:spTgt spid="40"/>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41"/>
                                        </p:tgtEl>
                                        <p:attrNameLst>
                                          <p:attrName>style.visibility</p:attrName>
                                        </p:attrNameLst>
                                      </p:cBhvr>
                                      <p:to>
                                        <p:strVal val="visible"/>
                                      </p:to>
                                    </p:set>
                                    <p:anim calcmode="lin" valueType="num">
                                      <p:cBhvr>
                                        <p:cTn id="49" dur="400" fill="hold"/>
                                        <p:tgtEl>
                                          <p:spTgt spid="41"/>
                                        </p:tgtEl>
                                        <p:attrNameLst>
                                          <p:attrName>ppt_w</p:attrName>
                                        </p:attrNameLst>
                                      </p:cBhvr>
                                      <p:tavLst>
                                        <p:tav tm="0">
                                          <p:val>
                                            <p:fltVal val="0"/>
                                          </p:val>
                                        </p:tav>
                                        <p:tav tm="100000">
                                          <p:val>
                                            <p:strVal val="#ppt_w"/>
                                          </p:val>
                                        </p:tav>
                                      </p:tavLst>
                                    </p:anim>
                                    <p:anim calcmode="lin" valueType="num">
                                      <p:cBhvr>
                                        <p:cTn id="50" dur="400" fill="hold"/>
                                        <p:tgtEl>
                                          <p:spTgt spid="41"/>
                                        </p:tgtEl>
                                        <p:attrNameLst>
                                          <p:attrName>ppt_h</p:attrName>
                                        </p:attrNameLst>
                                      </p:cBhvr>
                                      <p:tavLst>
                                        <p:tav tm="0">
                                          <p:val>
                                            <p:fltVal val="0"/>
                                          </p:val>
                                        </p:tav>
                                        <p:tav tm="100000">
                                          <p:val>
                                            <p:strVal val="#ppt_h"/>
                                          </p:val>
                                        </p:tav>
                                      </p:tavLst>
                                    </p:anim>
                                    <p:animEffect transition="in" filter="fade">
                                      <p:cBhvr>
                                        <p:cTn id="51" dur="400"/>
                                        <p:tgtEl>
                                          <p:spTgt spid="41"/>
                                        </p:tgtEl>
                                      </p:cBhvr>
                                    </p:animEffect>
                                  </p:childTnLst>
                                </p:cTn>
                              </p:par>
                            </p:childTnLst>
                          </p:cTn>
                        </p:par>
                        <p:par>
                          <p:cTn id="52" fill="hold">
                            <p:stCondLst>
                              <p:cond delay="3200"/>
                            </p:stCondLst>
                            <p:childTnLst>
                              <p:par>
                                <p:cTn id="53" presetID="53" presetClass="entr" presetSubtype="16" fill="hold" grpId="0" nodeType="afterEffect" nodePh="1">
                                  <p:stCondLst>
                                    <p:cond delay="0"/>
                                  </p:stCondLst>
                                  <p:endCondLst>
                                    <p:cond evt="begin" delay="0">
                                      <p:tn val="53"/>
                                    </p:cond>
                                  </p:endCondLst>
                                  <p:childTnLst>
                                    <p:set>
                                      <p:cBhvr>
                                        <p:cTn id="54" dur="1" fill="hold">
                                          <p:stCondLst>
                                            <p:cond delay="0"/>
                                          </p:stCondLst>
                                        </p:cTn>
                                        <p:tgtEl>
                                          <p:spTgt spid="51"/>
                                        </p:tgtEl>
                                        <p:attrNameLst>
                                          <p:attrName>style.visibility</p:attrName>
                                        </p:attrNameLst>
                                      </p:cBhvr>
                                      <p:to>
                                        <p:strVal val="visible"/>
                                      </p:to>
                                    </p:set>
                                    <p:anim calcmode="lin" valueType="num">
                                      <p:cBhvr>
                                        <p:cTn id="55" dur="400" fill="hold"/>
                                        <p:tgtEl>
                                          <p:spTgt spid="51"/>
                                        </p:tgtEl>
                                        <p:attrNameLst>
                                          <p:attrName>ppt_w</p:attrName>
                                        </p:attrNameLst>
                                      </p:cBhvr>
                                      <p:tavLst>
                                        <p:tav tm="0">
                                          <p:val>
                                            <p:fltVal val="0"/>
                                          </p:val>
                                        </p:tav>
                                        <p:tav tm="100000">
                                          <p:val>
                                            <p:strVal val="#ppt_w"/>
                                          </p:val>
                                        </p:tav>
                                      </p:tavLst>
                                    </p:anim>
                                    <p:anim calcmode="lin" valueType="num">
                                      <p:cBhvr>
                                        <p:cTn id="56" dur="400" fill="hold"/>
                                        <p:tgtEl>
                                          <p:spTgt spid="51"/>
                                        </p:tgtEl>
                                        <p:attrNameLst>
                                          <p:attrName>ppt_h</p:attrName>
                                        </p:attrNameLst>
                                      </p:cBhvr>
                                      <p:tavLst>
                                        <p:tav tm="0">
                                          <p:val>
                                            <p:fltVal val="0"/>
                                          </p:val>
                                        </p:tav>
                                        <p:tav tm="100000">
                                          <p:val>
                                            <p:strVal val="#ppt_h"/>
                                          </p:val>
                                        </p:tav>
                                      </p:tavLst>
                                    </p:anim>
                                    <p:animEffect transition="in" filter="fade">
                                      <p:cBhvr>
                                        <p:cTn id="57" dur="400"/>
                                        <p:tgtEl>
                                          <p:spTgt spid="51"/>
                                        </p:tgtEl>
                                      </p:cBhvr>
                                    </p:animEffect>
                                  </p:childTnLst>
                                </p:cTn>
                              </p:par>
                            </p:childTnLst>
                          </p:cTn>
                        </p:par>
                        <p:par>
                          <p:cTn id="58" fill="hold">
                            <p:stCondLst>
                              <p:cond delay="3600"/>
                            </p:stCondLst>
                            <p:childTnLst>
                              <p:par>
                                <p:cTn id="59" presetID="53" presetClass="entr" presetSubtype="16" fill="hold" grpId="0" nodeType="afterEffect" nodePh="1">
                                  <p:stCondLst>
                                    <p:cond delay="0"/>
                                  </p:stCondLst>
                                  <p:endCondLst>
                                    <p:cond evt="begin" delay="0">
                                      <p:tn val="59"/>
                                    </p:cond>
                                  </p:endCondLst>
                                  <p:childTnLst>
                                    <p:set>
                                      <p:cBhvr>
                                        <p:cTn id="60" dur="1" fill="hold">
                                          <p:stCondLst>
                                            <p:cond delay="0"/>
                                          </p:stCondLst>
                                        </p:cTn>
                                        <p:tgtEl>
                                          <p:spTgt spid="52"/>
                                        </p:tgtEl>
                                        <p:attrNameLst>
                                          <p:attrName>style.visibility</p:attrName>
                                        </p:attrNameLst>
                                      </p:cBhvr>
                                      <p:to>
                                        <p:strVal val="visible"/>
                                      </p:to>
                                    </p:set>
                                    <p:anim calcmode="lin" valueType="num">
                                      <p:cBhvr>
                                        <p:cTn id="61" dur="400" fill="hold"/>
                                        <p:tgtEl>
                                          <p:spTgt spid="52"/>
                                        </p:tgtEl>
                                        <p:attrNameLst>
                                          <p:attrName>ppt_w</p:attrName>
                                        </p:attrNameLst>
                                      </p:cBhvr>
                                      <p:tavLst>
                                        <p:tav tm="0">
                                          <p:val>
                                            <p:fltVal val="0"/>
                                          </p:val>
                                        </p:tav>
                                        <p:tav tm="100000">
                                          <p:val>
                                            <p:strVal val="#ppt_w"/>
                                          </p:val>
                                        </p:tav>
                                      </p:tavLst>
                                    </p:anim>
                                    <p:anim calcmode="lin" valueType="num">
                                      <p:cBhvr>
                                        <p:cTn id="62" dur="400" fill="hold"/>
                                        <p:tgtEl>
                                          <p:spTgt spid="52"/>
                                        </p:tgtEl>
                                        <p:attrNameLst>
                                          <p:attrName>ppt_h</p:attrName>
                                        </p:attrNameLst>
                                      </p:cBhvr>
                                      <p:tavLst>
                                        <p:tav tm="0">
                                          <p:val>
                                            <p:fltVal val="0"/>
                                          </p:val>
                                        </p:tav>
                                        <p:tav tm="100000">
                                          <p:val>
                                            <p:strVal val="#ppt_h"/>
                                          </p:val>
                                        </p:tav>
                                      </p:tavLst>
                                    </p:anim>
                                    <p:animEffect transition="in" filter="fade">
                                      <p:cBhvr>
                                        <p:cTn id="63" dur="400"/>
                                        <p:tgtEl>
                                          <p:spTgt spid="52"/>
                                        </p:tgtEl>
                                      </p:cBhvr>
                                    </p:animEffect>
                                  </p:childTnLst>
                                </p:cTn>
                              </p:par>
                            </p:childTnLst>
                          </p:cTn>
                        </p:par>
                        <p:par>
                          <p:cTn id="64" fill="hold">
                            <p:stCondLst>
                              <p:cond delay="4000"/>
                            </p:stCondLst>
                            <p:childTnLst>
                              <p:par>
                                <p:cTn id="65" presetID="53" presetClass="entr" presetSubtype="16" fill="hold" grpId="0" nodeType="afterEffect" nodePh="1">
                                  <p:stCondLst>
                                    <p:cond delay="0"/>
                                  </p:stCondLst>
                                  <p:endCondLst>
                                    <p:cond evt="begin" delay="0">
                                      <p:tn val="65"/>
                                    </p:cond>
                                  </p:endCondLst>
                                  <p:childTnLst>
                                    <p:set>
                                      <p:cBhvr>
                                        <p:cTn id="66" dur="1" fill="hold">
                                          <p:stCondLst>
                                            <p:cond delay="0"/>
                                          </p:stCondLst>
                                        </p:cTn>
                                        <p:tgtEl>
                                          <p:spTgt spid="50"/>
                                        </p:tgtEl>
                                        <p:attrNameLst>
                                          <p:attrName>style.visibility</p:attrName>
                                        </p:attrNameLst>
                                      </p:cBhvr>
                                      <p:to>
                                        <p:strVal val="visible"/>
                                      </p:to>
                                    </p:set>
                                    <p:anim calcmode="lin" valueType="num">
                                      <p:cBhvr>
                                        <p:cTn id="67" dur="400" fill="hold"/>
                                        <p:tgtEl>
                                          <p:spTgt spid="50"/>
                                        </p:tgtEl>
                                        <p:attrNameLst>
                                          <p:attrName>ppt_w</p:attrName>
                                        </p:attrNameLst>
                                      </p:cBhvr>
                                      <p:tavLst>
                                        <p:tav tm="0">
                                          <p:val>
                                            <p:fltVal val="0"/>
                                          </p:val>
                                        </p:tav>
                                        <p:tav tm="100000">
                                          <p:val>
                                            <p:strVal val="#ppt_w"/>
                                          </p:val>
                                        </p:tav>
                                      </p:tavLst>
                                    </p:anim>
                                    <p:anim calcmode="lin" valueType="num">
                                      <p:cBhvr>
                                        <p:cTn id="68" dur="400" fill="hold"/>
                                        <p:tgtEl>
                                          <p:spTgt spid="50"/>
                                        </p:tgtEl>
                                        <p:attrNameLst>
                                          <p:attrName>ppt_h</p:attrName>
                                        </p:attrNameLst>
                                      </p:cBhvr>
                                      <p:tavLst>
                                        <p:tav tm="0">
                                          <p:val>
                                            <p:fltVal val="0"/>
                                          </p:val>
                                        </p:tav>
                                        <p:tav tm="100000">
                                          <p:val>
                                            <p:strVal val="#ppt_h"/>
                                          </p:val>
                                        </p:tav>
                                      </p:tavLst>
                                    </p:anim>
                                    <p:animEffect transition="in" filter="fade">
                                      <p:cBhvr>
                                        <p:cTn id="69" dur="400"/>
                                        <p:tgtEl>
                                          <p:spTgt spid="50"/>
                                        </p:tgtEl>
                                      </p:cBhvr>
                                    </p:animEffect>
                                  </p:childTnLst>
                                </p:cTn>
                              </p:par>
                            </p:childTnLst>
                          </p:cTn>
                        </p:par>
                        <p:par>
                          <p:cTn id="70" fill="hold">
                            <p:stCondLst>
                              <p:cond delay="4400"/>
                            </p:stCondLst>
                            <p:childTnLst>
                              <p:par>
                                <p:cTn id="71" presetID="53" presetClass="entr" presetSubtype="16" fill="hold" grpId="0" nodeType="afterEffect" nodePh="1">
                                  <p:stCondLst>
                                    <p:cond delay="0"/>
                                  </p:stCondLst>
                                  <p:endCondLst>
                                    <p:cond evt="begin" delay="0">
                                      <p:tn val="71"/>
                                    </p:cond>
                                  </p:endCondLst>
                                  <p:childTnLst>
                                    <p:set>
                                      <p:cBhvr>
                                        <p:cTn id="72" dur="1" fill="hold">
                                          <p:stCondLst>
                                            <p:cond delay="0"/>
                                          </p:stCondLst>
                                        </p:cTn>
                                        <p:tgtEl>
                                          <p:spTgt spid="42"/>
                                        </p:tgtEl>
                                        <p:attrNameLst>
                                          <p:attrName>style.visibility</p:attrName>
                                        </p:attrNameLst>
                                      </p:cBhvr>
                                      <p:to>
                                        <p:strVal val="visible"/>
                                      </p:to>
                                    </p:set>
                                    <p:anim calcmode="lin" valueType="num">
                                      <p:cBhvr>
                                        <p:cTn id="73" dur="400" fill="hold"/>
                                        <p:tgtEl>
                                          <p:spTgt spid="42"/>
                                        </p:tgtEl>
                                        <p:attrNameLst>
                                          <p:attrName>ppt_w</p:attrName>
                                        </p:attrNameLst>
                                      </p:cBhvr>
                                      <p:tavLst>
                                        <p:tav tm="0">
                                          <p:val>
                                            <p:fltVal val="0"/>
                                          </p:val>
                                        </p:tav>
                                        <p:tav tm="100000">
                                          <p:val>
                                            <p:strVal val="#ppt_w"/>
                                          </p:val>
                                        </p:tav>
                                      </p:tavLst>
                                    </p:anim>
                                    <p:anim calcmode="lin" valueType="num">
                                      <p:cBhvr>
                                        <p:cTn id="74" dur="400" fill="hold"/>
                                        <p:tgtEl>
                                          <p:spTgt spid="42"/>
                                        </p:tgtEl>
                                        <p:attrNameLst>
                                          <p:attrName>ppt_h</p:attrName>
                                        </p:attrNameLst>
                                      </p:cBhvr>
                                      <p:tavLst>
                                        <p:tav tm="0">
                                          <p:val>
                                            <p:fltVal val="0"/>
                                          </p:val>
                                        </p:tav>
                                        <p:tav tm="100000">
                                          <p:val>
                                            <p:strVal val="#ppt_h"/>
                                          </p:val>
                                        </p:tav>
                                      </p:tavLst>
                                    </p:anim>
                                    <p:animEffect transition="in" filter="fade">
                                      <p:cBhvr>
                                        <p:cTn id="75" dur="400"/>
                                        <p:tgtEl>
                                          <p:spTgt spid="42"/>
                                        </p:tgtEl>
                                      </p:cBhvr>
                                    </p:animEffect>
                                  </p:childTnLst>
                                </p:cTn>
                              </p:par>
                            </p:childTnLst>
                          </p:cTn>
                        </p:par>
                        <p:par>
                          <p:cTn id="76" fill="hold">
                            <p:stCondLst>
                              <p:cond delay="4800"/>
                            </p:stCondLst>
                            <p:childTnLst>
                              <p:par>
                                <p:cTn id="77" presetID="53" presetClass="entr" presetSubtype="16" fill="hold" grpId="0" nodeType="afterEffect" nodePh="1">
                                  <p:stCondLst>
                                    <p:cond delay="0"/>
                                  </p:stCondLst>
                                  <p:endCondLst>
                                    <p:cond evt="begin" delay="0">
                                      <p:tn val="77"/>
                                    </p:cond>
                                  </p:endCondLst>
                                  <p:childTnLst>
                                    <p:set>
                                      <p:cBhvr>
                                        <p:cTn id="78" dur="1" fill="hold">
                                          <p:stCondLst>
                                            <p:cond delay="0"/>
                                          </p:stCondLst>
                                        </p:cTn>
                                        <p:tgtEl>
                                          <p:spTgt spid="43"/>
                                        </p:tgtEl>
                                        <p:attrNameLst>
                                          <p:attrName>style.visibility</p:attrName>
                                        </p:attrNameLst>
                                      </p:cBhvr>
                                      <p:to>
                                        <p:strVal val="visible"/>
                                      </p:to>
                                    </p:set>
                                    <p:anim calcmode="lin" valueType="num">
                                      <p:cBhvr>
                                        <p:cTn id="79" dur="400" fill="hold"/>
                                        <p:tgtEl>
                                          <p:spTgt spid="43"/>
                                        </p:tgtEl>
                                        <p:attrNameLst>
                                          <p:attrName>ppt_w</p:attrName>
                                        </p:attrNameLst>
                                      </p:cBhvr>
                                      <p:tavLst>
                                        <p:tav tm="0">
                                          <p:val>
                                            <p:fltVal val="0"/>
                                          </p:val>
                                        </p:tav>
                                        <p:tav tm="100000">
                                          <p:val>
                                            <p:strVal val="#ppt_w"/>
                                          </p:val>
                                        </p:tav>
                                      </p:tavLst>
                                    </p:anim>
                                    <p:anim calcmode="lin" valueType="num">
                                      <p:cBhvr>
                                        <p:cTn id="80" dur="400" fill="hold"/>
                                        <p:tgtEl>
                                          <p:spTgt spid="43"/>
                                        </p:tgtEl>
                                        <p:attrNameLst>
                                          <p:attrName>ppt_h</p:attrName>
                                        </p:attrNameLst>
                                      </p:cBhvr>
                                      <p:tavLst>
                                        <p:tav tm="0">
                                          <p:val>
                                            <p:fltVal val="0"/>
                                          </p:val>
                                        </p:tav>
                                        <p:tav tm="100000">
                                          <p:val>
                                            <p:strVal val="#ppt_h"/>
                                          </p:val>
                                        </p:tav>
                                      </p:tavLst>
                                    </p:anim>
                                    <p:animEffect transition="in" filter="fade">
                                      <p:cBhvr>
                                        <p:cTn id="81" dur="400"/>
                                        <p:tgtEl>
                                          <p:spTgt spid="43"/>
                                        </p:tgtEl>
                                      </p:cBhvr>
                                    </p:animEffect>
                                  </p:childTnLst>
                                </p:cTn>
                              </p:par>
                            </p:childTnLst>
                          </p:cTn>
                        </p:par>
                        <p:par>
                          <p:cTn id="82" fill="hold">
                            <p:stCondLst>
                              <p:cond delay="5200"/>
                            </p:stCondLst>
                            <p:childTnLst>
                              <p:par>
                                <p:cTn id="83" presetID="53" presetClass="entr" presetSubtype="16" fill="hold" grpId="0" nodeType="afterEffect" nodePh="1">
                                  <p:stCondLst>
                                    <p:cond delay="0"/>
                                  </p:stCondLst>
                                  <p:endCondLst>
                                    <p:cond evt="begin" delay="0">
                                      <p:tn val="83"/>
                                    </p:cond>
                                  </p:endCondLst>
                                  <p:childTnLst>
                                    <p:set>
                                      <p:cBhvr>
                                        <p:cTn id="84" dur="1" fill="hold">
                                          <p:stCondLst>
                                            <p:cond delay="0"/>
                                          </p:stCondLst>
                                        </p:cTn>
                                        <p:tgtEl>
                                          <p:spTgt spid="44"/>
                                        </p:tgtEl>
                                        <p:attrNameLst>
                                          <p:attrName>style.visibility</p:attrName>
                                        </p:attrNameLst>
                                      </p:cBhvr>
                                      <p:to>
                                        <p:strVal val="visible"/>
                                      </p:to>
                                    </p:set>
                                    <p:anim calcmode="lin" valueType="num">
                                      <p:cBhvr>
                                        <p:cTn id="85" dur="400" fill="hold"/>
                                        <p:tgtEl>
                                          <p:spTgt spid="44"/>
                                        </p:tgtEl>
                                        <p:attrNameLst>
                                          <p:attrName>ppt_w</p:attrName>
                                        </p:attrNameLst>
                                      </p:cBhvr>
                                      <p:tavLst>
                                        <p:tav tm="0">
                                          <p:val>
                                            <p:fltVal val="0"/>
                                          </p:val>
                                        </p:tav>
                                        <p:tav tm="100000">
                                          <p:val>
                                            <p:strVal val="#ppt_w"/>
                                          </p:val>
                                        </p:tav>
                                      </p:tavLst>
                                    </p:anim>
                                    <p:anim calcmode="lin" valueType="num">
                                      <p:cBhvr>
                                        <p:cTn id="86" dur="400" fill="hold"/>
                                        <p:tgtEl>
                                          <p:spTgt spid="44"/>
                                        </p:tgtEl>
                                        <p:attrNameLst>
                                          <p:attrName>ppt_h</p:attrName>
                                        </p:attrNameLst>
                                      </p:cBhvr>
                                      <p:tavLst>
                                        <p:tav tm="0">
                                          <p:val>
                                            <p:fltVal val="0"/>
                                          </p:val>
                                        </p:tav>
                                        <p:tav tm="100000">
                                          <p:val>
                                            <p:strVal val="#ppt_h"/>
                                          </p:val>
                                        </p:tav>
                                      </p:tavLst>
                                    </p:anim>
                                    <p:animEffect transition="in" filter="fade">
                                      <p:cBhvr>
                                        <p:cTn id="87" dur="400"/>
                                        <p:tgtEl>
                                          <p:spTgt spid="44"/>
                                        </p:tgtEl>
                                      </p:cBhvr>
                                    </p:animEffect>
                                  </p:childTnLst>
                                </p:cTn>
                              </p:par>
                            </p:childTnLst>
                          </p:cTn>
                        </p:par>
                        <p:par>
                          <p:cTn id="88" fill="hold">
                            <p:stCondLst>
                              <p:cond delay="5600"/>
                            </p:stCondLst>
                            <p:childTnLst>
                              <p:par>
                                <p:cTn id="89" presetID="53" presetClass="entr" presetSubtype="16" fill="hold" grpId="0" nodeType="afterEffect" nodePh="1">
                                  <p:stCondLst>
                                    <p:cond delay="0"/>
                                  </p:stCondLst>
                                  <p:endCondLst>
                                    <p:cond evt="begin" delay="0">
                                      <p:tn val="89"/>
                                    </p:cond>
                                  </p:endCondLst>
                                  <p:childTnLst>
                                    <p:set>
                                      <p:cBhvr>
                                        <p:cTn id="90" dur="1" fill="hold">
                                          <p:stCondLst>
                                            <p:cond delay="0"/>
                                          </p:stCondLst>
                                        </p:cTn>
                                        <p:tgtEl>
                                          <p:spTgt spid="54"/>
                                        </p:tgtEl>
                                        <p:attrNameLst>
                                          <p:attrName>style.visibility</p:attrName>
                                        </p:attrNameLst>
                                      </p:cBhvr>
                                      <p:to>
                                        <p:strVal val="visible"/>
                                      </p:to>
                                    </p:set>
                                    <p:anim calcmode="lin" valueType="num">
                                      <p:cBhvr>
                                        <p:cTn id="91" dur="400" fill="hold"/>
                                        <p:tgtEl>
                                          <p:spTgt spid="54"/>
                                        </p:tgtEl>
                                        <p:attrNameLst>
                                          <p:attrName>ppt_w</p:attrName>
                                        </p:attrNameLst>
                                      </p:cBhvr>
                                      <p:tavLst>
                                        <p:tav tm="0">
                                          <p:val>
                                            <p:fltVal val="0"/>
                                          </p:val>
                                        </p:tav>
                                        <p:tav tm="100000">
                                          <p:val>
                                            <p:strVal val="#ppt_w"/>
                                          </p:val>
                                        </p:tav>
                                      </p:tavLst>
                                    </p:anim>
                                    <p:anim calcmode="lin" valueType="num">
                                      <p:cBhvr>
                                        <p:cTn id="92" dur="400" fill="hold"/>
                                        <p:tgtEl>
                                          <p:spTgt spid="54"/>
                                        </p:tgtEl>
                                        <p:attrNameLst>
                                          <p:attrName>ppt_h</p:attrName>
                                        </p:attrNameLst>
                                      </p:cBhvr>
                                      <p:tavLst>
                                        <p:tav tm="0">
                                          <p:val>
                                            <p:fltVal val="0"/>
                                          </p:val>
                                        </p:tav>
                                        <p:tav tm="100000">
                                          <p:val>
                                            <p:strVal val="#ppt_h"/>
                                          </p:val>
                                        </p:tav>
                                      </p:tavLst>
                                    </p:anim>
                                    <p:animEffect transition="in" filter="fade">
                                      <p:cBhvr>
                                        <p:cTn id="93" dur="400"/>
                                        <p:tgtEl>
                                          <p:spTgt spid="54"/>
                                        </p:tgtEl>
                                      </p:cBhvr>
                                    </p:animEffect>
                                  </p:childTnLst>
                                </p:cTn>
                              </p:par>
                            </p:childTnLst>
                          </p:cTn>
                        </p:par>
                        <p:par>
                          <p:cTn id="94" fill="hold">
                            <p:stCondLst>
                              <p:cond delay="600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400" fill="hold"/>
                                        <p:tgtEl>
                                          <p:spTgt spid="53"/>
                                        </p:tgtEl>
                                        <p:attrNameLst>
                                          <p:attrName>ppt_w</p:attrName>
                                        </p:attrNameLst>
                                      </p:cBhvr>
                                      <p:tavLst>
                                        <p:tav tm="0">
                                          <p:val>
                                            <p:fltVal val="0"/>
                                          </p:val>
                                        </p:tav>
                                        <p:tav tm="100000">
                                          <p:val>
                                            <p:strVal val="#ppt_w"/>
                                          </p:val>
                                        </p:tav>
                                      </p:tavLst>
                                    </p:anim>
                                    <p:anim calcmode="lin" valueType="num">
                                      <p:cBhvr>
                                        <p:cTn id="98" dur="400" fill="hold"/>
                                        <p:tgtEl>
                                          <p:spTgt spid="53"/>
                                        </p:tgtEl>
                                        <p:attrNameLst>
                                          <p:attrName>ppt_h</p:attrName>
                                        </p:attrNameLst>
                                      </p:cBhvr>
                                      <p:tavLst>
                                        <p:tav tm="0">
                                          <p:val>
                                            <p:fltVal val="0"/>
                                          </p:val>
                                        </p:tav>
                                        <p:tav tm="100000">
                                          <p:val>
                                            <p:strVal val="#ppt_h"/>
                                          </p:val>
                                        </p:tav>
                                      </p:tavLst>
                                    </p:anim>
                                    <p:animEffect transition="in" filter="fade">
                                      <p:cBhvr>
                                        <p:cTn id="99" dur="400"/>
                                        <p:tgtEl>
                                          <p:spTgt spid="53"/>
                                        </p:tgtEl>
                                      </p:cBhvr>
                                    </p:animEffect>
                                  </p:childTnLst>
                                </p:cTn>
                              </p:par>
                            </p:childTnLst>
                          </p:cTn>
                        </p:par>
                        <p:par>
                          <p:cTn id="100" fill="hold">
                            <p:stCondLst>
                              <p:cond delay="6400"/>
                            </p:stCondLst>
                            <p:childTnLst>
                              <p:par>
                                <p:cTn id="101" presetID="53" presetClass="entr" presetSubtype="16" fill="hold" grpId="0" nodeType="afterEffect" nodePh="1">
                                  <p:stCondLst>
                                    <p:cond delay="0"/>
                                  </p:stCondLst>
                                  <p:endCondLst>
                                    <p:cond evt="begin" delay="0">
                                      <p:tn val="101"/>
                                    </p:cond>
                                  </p:endCondLst>
                                  <p:childTnLst>
                                    <p:set>
                                      <p:cBhvr>
                                        <p:cTn id="102" dur="1" fill="hold">
                                          <p:stCondLst>
                                            <p:cond delay="0"/>
                                          </p:stCondLst>
                                        </p:cTn>
                                        <p:tgtEl>
                                          <p:spTgt spid="45"/>
                                        </p:tgtEl>
                                        <p:attrNameLst>
                                          <p:attrName>style.visibility</p:attrName>
                                        </p:attrNameLst>
                                      </p:cBhvr>
                                      <p:to>
                                        <p:strVal val="visible"/>
                                      </p:to>
                                    </p:set>
                                    <p:anim calcmode="lin" valueType="num">
                                      <p:cBhvr>
                                        <p:cTn id="103" dur="400" fill="hold"/>
                                        <p:tgtEl>
                                          <p:spTgt spid="45"/>
                                        </p:tgtEl>
                                        <p:attrNameLst>
                                          <p:attrName>ppt_w</p:attrName>
                                        </p:attrNameLst>
                                      </p:cBhvr>
                                      <p:tavLst>
                                        <p:tav tm="0">
                                          <p:val>
                                            <p:fltVal val="0"/>
                                          </p:val>
                                        </p:tav>
                                        <p:tav tm="100000">
                                          <p:val>
                                            <p:strVal val="#ppt_w"/>
                                          </p:val>
                                        </p:tav>
                                      </p:tavLst>
                                    </p:anim>
                                    <p:anim calcmode="lin" valueType="num">
                                      <p:cBhvr>
                                        <p:cTn id="104" dur="400" fill="hold"/>
                                        <p:tgtEl>
                                          <p:spTgt spid="45"/>
                                        </p:tgtEl>
                                        <p:attrNameLst>
                                          <p:attrName>ppt_h</p:attrName>
                                        </p:attrNameLst>
                                      </p:cBhvr>
                                      <p:tavLst>
                                        <p:tav tm="0">
                                          <p:val>
                                            <p:fltVal val="0"/>
                                          </p:val>
                                        </p:tav>
                                        <p:tav tm="100000">
                                          <p:val>
                                            <p:strVal val="#ppt_h"/>
                                          </p:val>
                                        </p:tav>
                                      </p:tavLst>
                                    </p:anim>
                                    <p:animEffect transition="in" filter="fade">
                                      <p:cBhvr>
                                        <p:cTn id="105" dur="400"/>
                                        <p:tgtEl>
                                          <p:spTgt spid="45"/>
                                        </p:tgtEl>
                                      </p:cBhvr>
                                    </p:animEffect>
                                  </p:childTnLst>
                                </p:cTn>
                              </p:par>
                            </p:childTnLst>
                          </p:cTn>
                        </p:par>
                        <p:par>
                          <p:cTn id="106" fill="hold">
                            <p:stCondLst>
                              <p:cond delay="6800"/>
                            </p:stCondLst>
                            <p:childTnLst>
                              <p:par>
                                <p:cTn id="107" presetID="53" presetClass="entr" presetSubtype="16" fill="hold" grpId="0" nodeType="afterEffect" nodePh="1">
                                  <p:stCondLst>
                                    <p:cond delay="0"/>
                                  </p:stCondLst>
                                  <p:endCondLst>
                                    <p:cond evt="begin" delay="0">
                                      <p:tn val="107"/>
                                    </p:cond>
                                  </p:endCondLst>
                                  <p:childTnLst>
                                    <p:set>
                                      <p:cBhvr>
                                        <p:cTn id="108" dur="1" fill="hold">
                                          <p:stCondLst>
                                            <p:cond delay="0"/>
                                          </p:stCondLst>
                                        </p:cTn>
                                        <p:tgtEl>
                                          <p:spTgt spid="46"/>
                                        </p:tgtEl>
                                        <p:attrNameLst>
                                          <p:attrName>style.visibility</p:attrName>
                                        </p:attrNameLst>
                                      </p:cBhvr>
                                      <p:to>
                                        <p:strVal val="visible"/>
                                      </p:to>
                                    </p:set>
                                    <p:anim calcmode="lin" valueType="num">
                                      <p:cBhvr>
                                        <p:cTn id="109" dur="400" fill="hold"/>
                                        <p:tgtEl>
                                          <p:spTgt spid="46"/>
                                        </p:tgtEl>
                                        <p:attrNameLst>
                                          <p:attrName>ppt_w</p:attrName>
                                        </p:attrNameLst>
                                      </p:cBhvr>
                                      <p:tavLst>
                                        <p:tav tm="0">
                                          <p:val>
                                            <p:fltVal val="0"/>
                                          </p:val>
                                        </p:tav>
                                        <p:tav tm="100000">
                                          <p:val>
                                            <p:strVal val="#ppt_w"/>
                                          </p:val>
                                        </p:tav>
                                      </p:tavLst>
                                    </p:anim>
                                    <p:anim calcmode="lin" valueType="num">
                                      <p:cBhvr>
                                        <p:cTn id="110" dur="400" fill="hold"/>
                                        <p:tgtEl>
                                          <p:spTgt spid="46"/>
                                        </p:tgtEl>
                                        <p:attrNameLst>
                                          <p:attrName>ppt_h</p:attrName>
                                        </p:attrNameLst>
                                      </p:cBhvr>
                                      <p:tavLst>
                                        <p:tav tm="0">
                                          <p:val>
                                            <p:fltVal val="0"/>
                                          </p:val>
                                        </p:tav>
                                        <p:tav tm="100000">
                                          <p:val>
                                            <p:strVal val="#ppt_h"/>
                                          </p:val>
                                        </p:tav>
                                      </p:tavLst>
                                    </p:anim>
                                    <p:animEffect transition="in" filter="fade">
                                      <p:cBhvr>
                                        <p:cTn id="111" dur="400"/>
                                        <p:tgtEl>
                                          <p:spTgt spid="46"/>
                                        </p:tgtEl>
                                      </p:cBhvr>
                                    </p:animEffect>
                                  </p:childTnLst>
                                </p:cTn>
                              </p:par>
                            </p:childTnLst>
                          </p:cTn>
                        </p:par>
                        <p:par>
                          <p:cTn id="112" fill="hold">
                            <p:stCondLst>
                              <p:cond delay="7200"/>
                            </p:stCondLst>
                            <p:childTnLst>
                              <p:par>
                                <p:cTn id="113" presetID="53" presetClass="entr" presetSubtype="16" fill="hold" grpId="0" nodeType="afterEffect" nodePh="1">
                                  <p:stCondLst>
                                    <p:cond delay="0"/>
                                  </p:stCondLst>
                                  <p:endCondLst>
                                    <p:cond evt="begin" delay="0">
                                      <p:tn val="113"/>
                                    </p:cond>
                                  </p:endCondLst>
                                  <p:childTnLst>
                                    <p:set>
                                      <p:cBhvr>
                                        <p:cTn id="114" dur="1" fill="hold">
                                          <p:stCondLst>
                                            <p:cond delay="0"/>
                                          </p:stCondLst>
                                        </p:cTn>
                                        <p:tgtEl>
                                          <p:spTgt spid="47"/>
                                        </p:tgtEl>
                                        <p:attrNameLst>
                                          <p:attrName>style.visibility</p:attrName>
                                        </p:attrNameLst>
                                      </p:cBhvr>
                                      <p:to>
                                        <p:strVal val="visible"/>
                                      </p:to>
                                    </p:set>
                                    <p:anim calcmode="lin" valueType="num">
                                      <p:cBhvr>
                                        <p:cTn id="115" dur="400" fill="hold"/>
                                        <p:tgtEl>
                                          <p:spTgt spid="47"/>
                                        </p:tgtEl>
                                        <p:attrNameLst>
                                          <p:attrName>ppt_w</p:attrName>
                                        </p:attrNameLst>
                                      </p:cBhvr>
                                      <p:tavLst>
                                        <p:tav tm="0">
                                          <p:val>
                                            <p:fltVal val="0"/>
                                          </p:val>
                                        </p:tav>
                                        <p:tav tm="100000">
                                          <p:val>
                                            <p:strVal val="#ppt_w"/>
                                          </p:val>
                                        </p:tav>
                                      </p:tavLst>
                                    </p:anim>
                                    <p:anim calcmode="lin" valueType="num">
                                      <p:cBhvr>
                                        <p:cTn id="116" dur="400" fill="hold"/>
                                        <p:tgtEl>
                                          <p:spTgt spid="47"/>
                                        </p:tgtEl>
                                        <p:attrNameLst>
                                          <p:attrName>ppt_h</p:attrName>
                                        </p:attrNameLst>
                                      </p:cBhvr>
                                      <p:tavLst>
                                        <p:tav tm="0">
                                          <p:val>
                                            <p:fltVal val="0"/>
                                          </p:val>
                                        </p:tav>
                                        <p:tav tm="100000">
                                          <p:val>
                                            <p:strVal val="#ppt_h"/>
                                          </p:val>
                                        </p:tav>
                                      </p:tavLst>
                                    </p:anim>
                                    <p:animEffect transition="in" filter="fade">
                                      <p:cBhvr>
                                        <p:cTn id="117" dur="400"/>
                                        <p:tgtEl>
                                          <p:spTgt spid="47"/>
                                        </p:tgtEl>
                                      </p:cBhvr>
                                    </p:animEffect>
                                  </p:childTnLst>
                                </p:cTn>
                              </p:par>
                            </p:childTnLst>
                          </p:cTn>
                        </p:par>
                        <p:par>
                          <p:cTn id="118" fill="hold">
                            <p:stCondLst>
                              <p:cond delay="7600"/>
                            </p:stCondLst>
                            <p:childTnLst>
                              <p:par>
                                <p:cTn id="119" presetID="53" presetClass="entr" presetSubtype="16" fill="hold" grpId="0" nodeType="afterEffect" nodePh="1">
                                  <p:stCondLst>
                                    <p:cond delay="0"/>
                                  </p:stCondLst>
                                  <p:endCondLst>
                                    <p:cond evt="begin" delay="0">
                                      <p:tn val="119"/>
                                    </p:cond>
                                  </p:endCondLst>
                                  <p:childTnLst>
                                    <p:set>
                                      <p:cBhvr>
                                        <p:cTn id="120" dur="1" fill="hold">
                                          <p:stCondLst>
                                            <p:cond delay="0"/>
                                          </p:stCondLst>
                                        </p:cTn>
                                        <p:tgtEl>
                                          <p:spTgt spid="57"/>
                                        </p:tgtEl>
                                        <p:attrNameLst>
                                          <p:attrName>style.visibility</p:attrName>
                                        </p:attrNameLst>
                                      </p:cBhvr>
                                      <p:to>
                                        <p:strVal val="visible"/>
                                      </p:to>
                                    </p:set>
                                    <p:anim calcmode="lin" valueType="num">
                                      <p:cBhvr>
                                        <p:cTn id="121" dur="400" fill="hold"/>
                                        <p:tgtEl>
                                          <p:spTgt spid="57"/>
                                        </p:tgtEl>
                                        <p:attrNameLst>
                                          <p:attrName>ppt_w</p:attrName>
                                        </p:attrNameLst>
                                      </p:cBhvr>
                                      <p:tavLst>
                                        <p:tav tm="0">
                                          <p:val>
                                            <p:fltVal val="0"/>
                                          </p:val>
                                        </p:tav>
                                        <p:tav tm="100000">
                                          <p:val>
                                            <p:strVal val="#ppt_w"/>
                                          </p:val>
                                        </p:tav>
                                      </p:tavLst>
                                    </p:anim>
                                    <p:anim calcmode="lin" valueType="num">
                                      <p:cBhvr>
                                        <p:cTn id="122" dur="400" fill="hold"/>
                                        <p:tgtEl>
                                          <p:spTgt spid="57"/>
                                        </p:tgtEl>
                                        <p:attrNameLst>
                                          <p:attrName>ppt_h</p:attrName>
                                        </p:attrNameLst>
                                      </p:cBhvr>
                                      <p:tavLst>
                                        <p:tav tm="0">
                                          <p:val>
                                            <p:fltVal val="0"/>
                                          </p:val>
                                        </p:tav>
                                        <p:tav tm="100000">
                                          <p:val>
                                            <p:strVal val="#ppt_h"/>
                                          </p:val>
                                        </p:tav>
                                      </p:tavLst>
                                    </p:anim>
                                    <p:animEffect transition="in" filter="fade">
                                      <p:cBhvr>
                                        <p:cTn id="123" dur="400"/>
                                        <p:tgtEl>
                                          <p:spTgt spid="57"/>
                                        </p:tgtEl>
                                      </p:cBhvr>
                                    </p:animEffect>
                                  </p:childTnLst>
                                </p:cTn>
                              </p:par>
                            </p:childTnLst>
                          </p:cTn>
                        </p:par>
                        <p:par>
                          <p:cTn id="124" fill="hold">
                            <p:stCondLst>
                              <p:cond delay="8000"/>
                            </p:stCondLst>
                            <p:childTnLst>
                              <p:par>
                                <p:cTn id="125" presetID="10" presetClass="entr" presetSubtype="0" fill="hold" grpId="0" nodeType="afterEffect">
                                  <p:stCondLst>
                                    <p:cond delay="0"/>
                                  </p:stCondLst>
                                  <p:childTnLst>
                                    <p:set>
                                      <p:cBhvr>
                                        <p:cTn id="126" dur="1" fill="hold">
                                          <p:stCondLst>
                                            <p:cond delay="0"/>
                                          </p:stCondLst>
                                        </p:cTn>
                                        <p:tgtEl>
                                          <p:spTgt spid="27">
                                            <p:txEl>
                                              <p:pRg st="0" end="0"/>
                                            </p:txEl>
                                          </p:spTgt>
                                        </p:tgtEl>
                                        <p:attrNameLst>
                                          <p:attrName>style.visibility</p:attrName>
                                        </p:attrNameLst>
                                      </p:cBhvr>
                                      <p:to>
                                        <p:strVal val="visible"/>
                                      </p:to>
                                    </p:set>
                                    <p:animEffect transition="in" filter="fade">
                                      <p:cBhvr>
                                        <p:cTn id="127" dur="500"/>
                                        <p:tgtEl>
                                          <p:spTgt spid="27">
                                            <p:txEl>
                                              <p:pRg st="0" end="0"/>
                                            </p:txEl>
                                          </p:spTgt>
                                        </p:tgtEl>
                                      </p:cBhvr>
                                    </p:animEffect>
                                  </p:childTnLst>
                                </p:cTn>
                              </p:par>
                            </p:childTnLst>
                          </p:cTn>
                        </p:par>
                        <p:par>
                          <p:cTn id="128" fill="hold">
                            <p:stCondLst>
                              <p:cond delay="8500"/>
                            </p:stCondLst>
                            <p:childTnLst>
                              <p:par>
                                <p:cTn id="129" presetID="10" presetClass="entr" presetSubtype="0" fill="hold" grpId="0" nodeType="afterEffect">
                                  <p:stCondLst>
                                    <p:cond delay="0"/>
                                  </p:stCondLst>
                                  <p:childTnLst>
                                    <p:set>
                                      <p:cBhvr>
                                        <p:cTn id="130" dur="1" fill="hold">
                                          <p:stCondLst>
                                            <p:cond delay="0"/>
                                          </p:stCondLst>
                                        </p:cTn>
                                        <p:tgtEl>
                                          <p:spTgt spid="28">
                                            <p:txEl>
                                              <p:pRg st="0" end="0"/>
                                            </p:txEl>
                                          </p:spTgt>
                                        </p:tgtEl>
                                        <p:attrNameLst>
                                          <p:attrName>style.visibility</p:attrName>
                                        </p:attrNameLst>
                                      </p:cBhvr>
                                      <p:to>
                                        <p:strVal val="visible"/>
                                      </p:to>
                                    </p:set>
                                    <p:animEffect transition="in" filter="fade">
                                      <p:cBhvr>
                                        <p:cTn id="13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ortfolio Three">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8" name="Picture Placeholder 13"/>
          <p:cNvSpPr>
            <a:spLocks noGrp="1"/>
          </p:cNvSpPr>
          <p:nvPr>
            <p:ph type="pic" sz="quarter" idx="10"/>
          </p:nvPr>
        </p:nvSpPr>
        <p:spPr>
          <a:xfrm>
            <a:off x="541451"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37" name="Picture Placeholder 13"/>
          <p:cNvSpPr>
            <a:spLocks noGrp="1"/>
          </p:cNvSpPr>
          <p:nvPr>
            <p:ph type="pic" sz="quarter" idx="15"/>
          </p:nvPr>
        </p:nvSpPr>
        <p:spPr>
          <a:xfrm>
            <a:off x="2875024"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8" name="Picture Placeholder 13"/>
          <p:cNvSpPr>
            <a:spLocks noGrp="1"/>
          </p:cNvSpPr>
          <p:nvPr>
            <p:ph type="pic" sz="quarter" idx="16"/>
          </p:nvPr>
        </p:nvSpPr>
        <p:spPr>
          <a:xfrm>
            <a:off x="5199886"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9" name="Picture Placeholder 13"/>
          <p:cNvSpPr>
            <a:spLocks noGrp="1"/>
          </p:cNvSpPr>
          <p:nvPr>
            <p:ph type="pic" sz="quarter" idx="17"/>
          </p:nvPr>
        </p:nvSpPr>
        <p:spPr>
          <a:xfrm>
            <a:off x="541451"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0" name="Picture Placeholder 13"/>
          <p:cNvSpPr>
            <a:spLocks noGrp="1"/>
          </p:cNvSpPr>
          <p:nvPr>
            <p:ph type="pic" sz="quarter" idx="18"/>
          </p:nvPr>
        </p:nvSpPr>
        <p:spPr>
          <a:xfrm>
            <a:off x="2875024"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1" name="Picture Placeholder 13"/>
          <p:cNvSpPr>
            <a:spLocks noGrp="1"/>
          </p:cNvSpPr>
          <p:nvPr>
            <p:ph type="pic" sz="quarter" idx="19"/>
          </p:nvPr>
        </p:nvSpPr>
        <p:spPr>
          <a:xfrm>
            <a:off x="5199886"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2" name="Picture Placeholder 13"/>
          <p:cNvSpPr>
            <a:spLocks noGrp="1"/>
          </p:cNvSpPr>
          <p:nvPr>
            <p:ph type="pic" sz="quarter" idx="20"/>
          </p:nvPr>
        </p:nvSpPr>
        <p:spPr>
          <a:xfrm>
            <a:off x="14504820"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3" name="Picture Placeholder 13"/>
          <p:cNvSpPr>
            <a:spLocks noGrp="1"/>
          </p:cNvSpPr>
          <p:nvPr>
            <p:ph type="pic" sz="quarter" idx="21"/>
          </p:nvPr>
        </p:nvSpPr>
        <p:spPr>
          <a:xfrm>
            <a:off x="16838394"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4" name="Picture Placeholder 13"/>
          <p:cNvSpPr>
            <a:spLocks noGrp="1"/>
          </p:cNvSpPr>
          <p:nvPr>
            <p:ph type="pic" sz="quarter" idx="22"/>
          </p:nvPr>
        </p:nvSpPr>
        <p:spPr>
          <a:xfrm>
            <a:off x="19163256"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5" name="Picture Placeholder 13"/>
          <p:cNvSpPr>
            <a:spLocks noGrp="1"/>
          </p:cNvSpPr>
          <p:nvPr>
            <p:ph type="pic" sz="quarter" idx="23"/>
          </p:nvPr>
        </p:nvSpPr>
        <p:spPr>
          <a:xfrm>
            <a:off x="14504820"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6" name="Picture Placeholder 13"/>
          <p:cNvSpPr>
            <a:spLocks noGrp="1"/>
          </p:cNvSpPr>
          <p:nvPr>
            <p:ph type="pic" sz="quarter" idx="24"/>
          </p:nvPr>
        </p:nvSpPr>
        <p:spPr>
          <a:xfrm>
            <a:off x="16838394"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7" name="Picture Placeholder 13"/>
          <p:cNvSpPr>
            <a:spLocks noGrp="1"/>
          </p:cNvSpPr>
          <p:nvPr>
            <p:ph type="pic" sz="quarter" idx="25"/>
          </p:nvPr>
        </p:nvSpPr>
        <p:spPr>
          <a:xfrm>
            <a:off x="19163256"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8" name="Picture Placeholder 13"/>
          <p:cNvSpPr>
            <a:spLocks noGrp="1"/>
          </p:cNvSpPr>
          <p:nvPr>
            <p:ph type="pic" sz="quarter" idx="26"/>
          </p:nvPr>
        </p:nvSpPr>
        <p:spPr>
          <a:xfrm>
            <a:off x="7521522"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9" name="Picture Placeholder 13"/>
          <p:cNvSpPr>
            <a:spLocks noGrp="1"/>
          </p:cNvSpPr>
          <p:nvPr>
            <p:ph type="pic" sz="quarter" idx="27"/>
          </p:nvPr>
        </p:nvSpPr>
        <p:spPr>
          <a:xfrm>
            <a:off x="9855095"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0" name="Picture Placeholder 13"/>
          <p:cNvSpPr>
            <a:spLocks noGrp="1"/>
          </p:cNvSpPr>
          <p:nvPr>
            <p:ph type="pic" sz="quarter" idx="28"/>
          </p:nvPr>
        </p:nvSpPr>
        <p:spPr>
          <a:xfrm>
            <a:off x="12179958"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1" name="Picture Placeholder 13"/>
          <p:cNvSpPr>
            <a:spLocks noGrp="1"/>
          </p:cNvSpPr>
          <p:nvPr>
            <p:ph type="pic" sz="quarter" idx="29"/>
          </p:nvPr>
        </p:nvSpPr>
        <p:spPr>
          <a:xfrm>
            <a:off x="7521522"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2" name="Picture Placeholder 13"/>
          <p:cNvSpPr>
            <a:spLocks noGrp="1"/>
          </p:cNvSpPr>
          <p:nvPr>
            <p:ph type="pic" sz="quarter" idx="30"/>
          </p:nvPr>
        </p:nvSpPr>
        <p:spPr>
          <a:xfrm>
            <a:off x="9855095"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3" name="Picture Placeholder 13"/>
          <p:cNvSpPr>
            <a:spLocks noGrp="1"/>
          </p:cNvSpPr>
          <p:nvPr>
            <p:ph type="pic" sz="quarter" idx="31"/>
          </p:nvPr>
        </p:nvSpPr>
        <p:spPr>
          <a:xfrm>
            <a:off x="12179958"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4" name="Picture Placeholder 13"/>
          <p:cNvSpPr>
            <a:spLocks noGrp="1"/>
          </p:cNvSpPr>
          <p:nvPr>
            <p:ph type="pic" sz="quarter" idx="32"/>
          </p:nvPr>
        </p:nvSpPr>
        <p:spPr>
          <a:xfrm>
            <a:off x="21484892"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7" name="Picture Placeholder 13"/>
          <p:cNvSpPr>
            <a:spLocks noGrp="1"/>
          </p:cNvSpPr>
          <p:nvPr>
            <p:ph type="pic" sz="quarter" idx="35"/>
          </p:nvPr>
        </p:nvSpPr>
        <p:spPr>
          <a:xfrm>
            <a:off x="21484892"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35" name="Text Placeholder 10"/>
          <p:cNvSpPr>
            <a:spLocks noGrp="1"/>
          </p:cNvSpPr>
          <p:nvPr>
            <p:ph type="body" sz="quarter" idx="13"/>
          </p:nvPr>
        </p:nvSpPr>
        <p:spPr>
          <a:xfrm>
            <a:off x="458787" y="340660"/>
            <a:ext cx="19429396" cy="1462152"/>
          </a:xfrm>
        </p:spPr>
        <p:txBody>
          <a:bodyPr>
            <a:noAutofit/>
          </a:bodyPr>
          <a:lstStyle>
            <a:lvl1pPr>
              <a:defRPr sz="6400">
                <a:solidFill>
                  <a:schemeClr val="bg2"/>
                </a:solidFill>
                <a:latin typeface="Raleway ExtraBold"/>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36" name="Text Placeholder 18"/>
          <p:cNvSpPr>
            <a:spLocks noGrp="1"/>
          </p:cNvSpPr>
          <p:nvPr>
            <p:ph type="body" sz="quarter" idx="14"/>
          </p:nvPr>
        </p:nvSpPr>
        <p:spPr>
          <a:xfrm>
            <a:off x="458788" y="1371600"/>
            <a:ext cx="19429298" cy="778933"/>
          </a:xfrm>
        </p:spPr>
        <p:txBody>
          <a:bodyPr>
            <a:noAutofit/>
          </a:bodyPr>
          <a:lstStyle>
            <a:lvl1pPr>
              <a:defRPr sz="2900">
                <a:solidFill>
                  <a:schemeClr val="bg1">
                    <a:lumMod val="75000"/>
                  </a:schemeClr>
                </a:solidFill>
                <a:latin typeface="Raleway Light"/>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113638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37"/>
                                        </p:tgtEl>
                                        <p:attrNameLst>
                                          <p:attrName>style.visibility</p:attrName>
                                        </p:attrNameLst>
                                      </p:cBhvr>
                                      <p:to>
                                        <p:strVal val="visible"/>
                                      </p:to>
                                    </p:set>
                                    <p:anim calcmode="lin" valueType="num">
                                      <p:cBhvr>
                                        <p:cTn id="13" dur="400" fill="hold"/>
                                        <p:tgtEl>
                                          <p:spTgt spid="37"/>
                                        </p:tgtEl>
                                        <p:attrNameLst>
                                          <p:attrName>ppt_w</p:attrName>
                                        </p:attrNameLst>
                                      </p:cBhvr>
                                      <p:tavLst>
                                        <p:tav tm="0">
                                          <p:val>
                                            <p:fltVal val="0"/>
                                          </p:val>
                                        </p:tav>
                                        <p:tav tm="100000">
                                          <p:val>
                                            <p:strVal val="#ppt_w"/>
                                          </p:val>
                                        </p:tav>
                                      </p:tavLst>
                                    </p:anim>
                                    <p:anim calcmode="lin" valueType="num">
                                      <p:cBhvr>
                                        <p:cTn id="14" dur="400" fill="hold"/>
                                        <p:tgtEl>
                                          <p:spTgt spid="37"/>
                                        </p:tgtEl>
                                        <p:attrNameLst>
                                          <p:attrName>ppt_h</p:attrName>
                                        </p:attrNameLst>
                                      </p:cBhvr>
                                      <p:tavLst>
                                        <p:tav tm="0">
                                          <p:val>
                                            <p:fltVal val="0"/>
                                          </p:val>
                                        </p:tav>
                                        <p:tav tm="100000">
                                          <p:val>
                                            <p:strVal val="#ppt_h"/>
                                          </p:val>
                                        </p:tav>
                                      </p:tavLst>
                                    </p:anim>
                                    <p:animEffect transition="in" filter="fade">
                                      <p:cBhvr>
                                        <p:cTn id="15" dur="400"/>
                                        <p:tgtEl>
                                          <p:spTgt spid="3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38"/>
                                        </p:tgtEl>
                                        <p:attrNameLst>
                                          <p:attrName>style.visibility</p:attrName>
                                        </p:attrNameLst>
                                      </p:cBhvr>
                                      <p:to>
                                        <p:strVal val="visible"/>
                                      </p:to>
                                    </p:set>
                                    <p:anim calcmode="lin" valueType="num">
                                      <p:cBhvr>
                                        <p:cTn id="19" dur="400" fill="hold"/>
                                        <p:tgtEl>
                                          <p:spTgt spid="38"/>
                                        </p:tgtEl>
                                        <p:attrNameLst>
                                          <p:attrName>ppt_w</p:attrName>
                                        </p:attrNameLst>
                                      </p:cBhvr>
                                      <p:tavLst>
                                        <p:tav tm="0">
                                          <p:val>
                                            <p:fltVal val="0"/>
                                          </p:val>
                                        </p:tav>
                                        <p:tav tm="100000">
                                          <p:val>
                                            <p:strVal val="#ppt_w"/>
                                          </p:val>
                                        </p:tav>
                                      </p:tavLst>
                                    </p:anim>
                                    <p:anim calcmode="lin" valueType="num">
                                      <p:cBhvr>
                                        <p:cTn id="20" dur="400" fill="hold"/>
                                        <p:tgtEl>
                                          <p:spTgt spid="38"/>
                                        </p:tgtEl>
                                        <p:attrNameLst>
                                          <p:attrName>ppt_h</p:attrName>
                                        </p:attrNameLst>
                                      </p:cBhvr>
                                      <p:tavLst>
                                        <p:tav tm="0">
                                          <p:val>
                                            <p:fltVal val="0"/>
                                          </p:val>
                                        </p:tav>
                                        <p:tav tm="100000">
                                          <p:val>
                                            <p:strVal val="#ppt_h"/>
                                          </p:val>
                                        </p:tav>
                                      </p:tavLst>
                                    </p:anim>
                                    <p:animEffect transition="in" filter="fade">
                                      <p:cBhvr>
                                        <p:cTn id="21" dur="400"/>
                                        <p:tgtEl>
                                          <p:spTgt spid="3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48"/>
                                        </p:tgtEl>
                                        <p:attrNameLst>
                                          <p:attrName>style.visibility</p:attrName>
                                        </p:attrNameLst>
                                      </p:cBhvr>
                                      <p:to>
                                        <p:strVal val="visible"/>
                                      </p:to>
                                    </p:set>
                                    <p:anim calcmode="lin" valueType="num">
                                      <p:cBhvr>
                                        <p:cTn id="25" dur="400" fill="hold"/>
                                        <p:tgtEl>
                                          <p:spTgt spid="48"/>
                                        </p:tgtEl>
                                        <p:attrNameLst>
                                          <p:attrName>ppt_w</p:attrName>
                                        </p:attrNameLst>
                                      </p:cBhvr>
                                      <p:tavLst>
                                        <p:tav tm="0">
                                          <p:val>
                                            <p:fltVal val="0"/>
                                          </p:val>
                                        </p:tav>
                                        <p:tav tm="100000">
                                          <p:val>
                                            <p:strVal val="#ppt_w"/>
                                          </p:val>
                                        </p:tav>
                                      </p:tavLst>
                                    </p:anim>
                                    <p:anim calcmode="lin" valueType="num">
                                      <p:cBhvr>
                                        <p:cTn id="26" dur="400" fill="hold"/>
                                        <p:tgtEl>
                                          <p:spTgt spid="48"/>
                                        </p:tgtEl>
                                        <p:attrNameLst>
                                          <p:attrName>ppt_h</p:attrName>
                                        </p:attrNameLst>
                                      </p:cBhvr>
                                      <p:tavLst>
                                        <p:tav tm="0">
                                          <p:val>
                                            <p:fltVal val="0"/>
                                          </p:val>
                                        </p:tav>
                                        <p:tav tm="100000">
                                          <p:val>
                                            <p:strVal val="#ppt_h"/>
                                          </p:val>
                                        </p:tav>
                                      </p:tavLst>
                                    </p:anim>
                                    <p:animEffect transition="in" filter="fade">
                                      <p:cBhvr>
                                        <p:cTn id="27" dur="400"/>
                                        <p:tgtEl>
                                          <p:spTgt spid="4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49"/>
                                        </p:tgtEl>
                                        <p:attrNameLst>
                                          <p:attrName>style.visibility</p:attrName>
                                        </p:attrNameLst>
                                      </p:cBhvr>
                                      <p:to>
                                        <p:strVal val="visible"/>
                                      </p:to>
                                    </p:set>
                                    <p:anim calcmode="lin" valueType="num">
                                      <p:cBhvr>
                                        <p:cTn id="31" dur="400" fill="hold"/>
                                        <p:tgtEl>
                                          <p:spTgt spid="49"/>
                                        </p:tgtEl>
                                        <p:attrNameLst>
                                          <p:attrName>ppt_w</p:attrName>
                                        </p:attrNameLst>
                                      </p:cBhvr>
                                      <p:tavLst>
                                        <p:tav tm="0">
                                          <p:val>
                                            <p:fltVal val="0"/>
                                          </p:val>
                                        </p:tav>
                                        <p:tav tm="100000">
                                          <p:val>
                                            <p:strVal val="#ppt_w"/>
                                          </p:val>
                                        </p:tav>
                                      </p:tavLst>
                                    </p:anim>
                                    <p:anim calcmode="lin" valueType="num">
                                      <p:cBhvr>
                                        <p:cTn id="32" dur="400" fill="hold"/>
                                        <p:tgtEl>
                                          <p:spTgt spid="49"/>
                                        </p:tgtEl>
                                        <p:attrNameLst>
                                          <p:attrName>ppt_h</p:attrName>
                                        </p:attrNameLst>
                                      </p:cBhvr>
                                      <p:tavLst>
                                        <p:tav tm="0">
                                          <p:val>
                                            <p:fltVal val="0"/>
                                          </p:val>
                                        </p:tav>
                                        <p:tav tm="100000">
                                          <p:val>
                                            <p:strVal val="#ppt_h"/>
                                          </p:val>
                                        </p:tav>
                                      </p:tavLst>
                                    </p:anim>
                                    <p:animEffect transition="in" filter="fade">
                                      <p:cBhvr>
                                        <p:cTn id="33" dur="400"/>
                                        <p:tgtEl>
                                          <p:spTgt spid="4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50"/>
                                        </p:tgtEl>
                                        <p:attrNameLst>
                                          <p:attrName>style.visibility</p:attrName>
                                        </p:attrNameLst>
                                      </p:cBhvr>
                                      <p:to>
                                        <p:strVal val="visible"/>
                                      </p:to>
                                    </p:set>
                                    <p:anim calcmode="lin" valueType="num">
                                      <p:cBhvr>
                                        <p:cTn id="37" dur="400" fill="hold"/>
                                        <p:tgtEl>
                                          <p:spTgt spid="50"/>
                                        </p:tgtEl>
                                        <p:attrNameLst>
                                          <p:attrName>ppt_w</p:attrName>
                                        </p:attrNameLst>
                                      </p:cBhvr>
                                      <p:tavLst>
                                        <p:tav tm="0">
                                          <p:val>
                                            <p:fltVal val="0"/>
                                          </p:val>
                                        </p:tav>
                                        <p:tav tm="100000">
                                          <p:val>
                                            <p:strVal val="#ppt_w"/>
                                          </p:val>
                                        </p:tav>
                                      </p:tavLst>
                                    </p:anim>
                                    <p:anim calcmode="lin" valueType="num">
                                      <p:cBhvr>
                                        <p:cTn id="38" dur="400" fill="hold"/>
                                        <p:tgtEl>
                                          <p:spTgt spid="50"/>
                                        </p:tgtEl>
                                        <p:attrNameLst>
                                          <p:attrName>ppt_h</p:attrName>
                                        </p:attrNameLst>
                                      </p:cBhvr>
                                      <p:tavLst>
                                        <p:tav tm="0">
                                          <p:val>
                                            <p:fltVal val="0"/>
                                          </p:val>
                                        </p:tav>
                                        <p:tav tm="100000">
                                          <p:val>
                                            <p:strVal val="#ppt_h"/>
                                          </p:val>
                                        </p:tav>
                                      </p:tavLst>
                                    </p:anim>
                                    <p:animEffect transition="in" filter="fade">
                                      <p:cBhvr>
                                        <p:cTn id="39" dur="400"/>
                                        <p:tgtEl>
                                          <p:spTgt spid="50"/>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42"/>
                                        </p:tgtEl>
                                        <p:attrNameLst>
                                          <p:attrName>style.visibility</p:attrName>
                                        </p:attrNameLst>
                                      </p:cBhvr>
                                      <p:to>
                                        <p:strVal val="visible"/>
                                      </p:to>
                                    </p:set>
                                    <p:anim calcmode="lin" valueType="num">
                                      <p:cBhvr>
                                        <p:cTn id="43" dur="400" fill="hold"/>
                                        <p:tgtEl>
                                          <p:spTgt spid="42"/>
                                        </p:tgtEl>
                                        <p:attrNameLst>
                                          <p:attrName>ppt_w</p:attrName>
                                        </p:attrNameLst>
                                      </p:cBhvr>
                                      <p:tavLst>
                                        <p:tav tm="0">
                                          <p:val>
                                            <p:fltVal val="0"/>
                                          </p:val>
                                        </p:tav>
                                        <p:tav tm="100000">
                                          <p:val>
                                            <p:strVal val="#ppt_w"/>
                                          </p:val>
                                        </p:tav>
                                      </p:tavLst>
                                    </p:anim>
                                    <p:anim calcmode="lin" valueType="num">
                                      <p:cBhvr>
                                        <p:cTn id="44" dur="400" fill="hold"/>
                                        <p:tgtEl>
                                          <p:spTgt spid="42"/>
                                        </p:tgtEl>
                                        <p:attrNameLst>
                                          <p:attrName>ppt_h</p:attrName>
                                        </p:attrNameLst>
                                      </p:cBhvr>
                                      <p:tavLst>
                                        <p:tav tm="0">
                                          <p:val>
                                            <p:fltVal val="0"/>
                                          </p:val>
                                        </p:tav>
                                        <p:tav tm="100000">
                                          <p:val>
                                            <p:strVal val="#ppt_h"/>
                                          </p:val>
                                        </p:tav>
                                      </p:tavLst>
                                    </p:anim>
                                    <p:animEffect transition="in" filter="fade">
                                      <p:cBhvr>
                                        <p:cTn id="45" dur="400"/>
                                        <p:tgtEl>
                                          <p:spTgt spid="42"/>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43"/>
                                        </p:tgtEl>
                                        <p:attrNameLst>
                                          <p:attrName>style.visibility</p:attrName>
                                        </p:attrNameLst>
                                      </p:cBhvr>
                                      <p:to>
                                        <p:strVal val="visible"/>
                                      </p:to>
                                    </p:set>
                                    <p:anim calcmode="lin" valueType="num">
                                      <p:cBhvr>
                                        <p:cTn id="49" dur="400" fill="hold"/>
                                        <p:tgtEl>
                                          <p:spTgt spid="43"/>
                                        </p:tgtEl>
                                        <p:attrNameLst>
                                          <p:attrName>ppt_w</p:attrName>
                                        </p:attrNameLst>
                                      </p:cBhvr>
                                      <p:tavLst>
                                        <p:tav tm="0">
                                          <p:val>
                                            <p:fltVal val="0"/>
                                          </p:val>
                                        </p:tav>
                                        <p:tav tm="100000">
                                          <p:val>
                                            <p:strVal val="#ppt_w"/>
                                          </p:val>
                                        </p:tav>
                                      </p:tavLst>
                                    </p:anim>
                                    <p:anim calcmode="lin" valueType="num">
                                      <p:cBhvr>
                                        <p:cTn id="50" dur="400" fill="hold"/>
                                        <p:tgtEl>
                                          <p:spTgt spid="43"/>
                                        </p:tgtEl>
                                        <p:attrNameLst>
                                          <p:attrName>ppt_h</p:attrName>
                                        </p:attrNameLst>
                                      </p:cBhvr>
                                      <p:tavLst>
                                        <p:tav tm="0">
                                          <p:val>
                                            <p:fltVal val="0"/>
                                          </p:val>
                                        </p:tav>
                                        <p:tav tm="100000">
                                          <p:val>
                                            <p:strVal val="#ppt_h"/>
                                          </p:val>
                                        </p:tav>
                                      </p:tavLst>
                                    </p:anim>
                                    <p:animEffect transition="in" filter="fade">
                                      <p:cBhvr>
                                        <p:cTn id="51" dur="400"/>
                                        <p:tgtEl>
                                          <p:spTgt spid="43"/>
                                        </p:tgtEl>
                                      </p:cBhvr>
                                    </p:animEffect>
                                  </p:childTnLst>
                                </p:cTn>
                              </p:par>
                            </p:childTnLst>
                          </p:cTn>
                        </p:par>
                        <p:par>
                          <p:cTn id="52" fill="hold">
                            <p:stCondLst>
                              <p:cond delay="3200"/>
                            </p:stCondLst>
                            <p:childTnLst>
                              <p:par>
                                <p:cTn id="53" presetID="53" presetClass="entr" presetSubtype="16" fill="hold" grpId="0" nodeType="afterEffect" nodePh="1">
                                  <p:stCondLst>
                                    <p:cond delay="0"/>
                                  </p:stCondLst>
                                  <p:endCondLst>
                                    <p:cond evt="begin" delay="0">
                                      <p:tn val="53"/>
                                    </p:cond>
                                  </p:endCondLst>
                                  <p:childTnLst>
                                    <p:set>
                                      <p:cBhvr>
                                        <p:cTn id="54" dur="1" fill="hold">
                                          <p:stCondLst>
                                            <p:cond delay="0"/>
                                          </p:stCondLst>
                                        </p:cTn>
                                        <p:tgtEl>
                                          <p:spTgt spid="44"/>
                                        </p:tgtEl>
                                        <p:attrNameLst>
                                          <p:attrName>style.visibility</p:attrName>
                                        </p:attrNameLst>
                                      </p:cBhvr>
                                      <p:to>
                                        <p:strVal val="visible"/>
                                      </p:to>
                                    </p:set>
                                    <p:anim calcmode="lin" valueType="num">
                                      <p:cBhvr>
                                        <p:cTn id="55" dur="400" fill="hold"/>
                                        <p:tgtEl>
                                          <p:spTgt spid="44"/>
                                        </p:tgtEl>
                                        <p:attrNameLst>
                                          <p:attrName>ppt_w</p:attrName>
                                        </p:attrNameLst>
                                      </p:cBhvr>
                                      <p:tavLst>
                                        <p:tav tm="0">
                                          <p:val>
                                            <p:fltVal val="0"/>
                                          </p:val>
                                        </p:tav>
                                        <p:tav tm="100000">
                                          <p:val>
                                            <p:strVal val="#ppt_w"/>
                                          </p:val>
                                        </p:tav>
                                      </p:tavLst>
                                    </p:anim>
                                    <p:anim calcmode="lin" valueType="num">
                                      <p:cBhvr>
                                        <p:cTn id="56" dur="400" fill="hold"/>
                                        <p:tgtEl>
                                          <p:spTgt spid="44"/>
                                        </p:tgtEl>
                                        <p:attrNameLst>
                                          <p:attrName>ppt_h</p:attrName>
                                        </p:attrNameLst>
                                      </p:cBhvr>
                                      <p:tavLst>
                                        <p:tav tm="0">
                                          <p:val>
                                            <p:fltVal val="0"/>
                                          </p:val>
                                        </p:tav>
                                        <p:tav tm="100000">
                                          <p:val>
                                            <p:strVal val="#ppt_h"/>
                                          </p:val>
                                        </p:tav>
                                      </p:tavLst>
                                    </p:anim>
                                    <p:animEffect transition="in" filter="fade">
                                      <p:cBhvr>
                                        <p:cTn id="57" dur="400"/>
                                        <p:tgtEl>
                                          <p:spTgt spid="44"/>
                                        </p:tgtEl>
                                      </p:cBhvr>
                                    </p:animEffect>
                                  </p:childTnLst>
                                </p:cTn>
                              </p:par>
                            </p:childTnLst>
                          </p:cTn>
                        </p:par>
                        <p:par>
                          <p:cTn id="58" fill="hold">
                            <p:stCondLst>
                              <p:cond delay="3600"/>
                            </p:stCondLst>
                            <p:childTnLst>
                              <p:par>
                                <p:cTn id="59" presetID="53" presetClass="entr" presetSubtype="16" fill="hold" grpId="0" nodeType="afterEffect" nodePh="1">
                                  <p:stCondLst>
                                    <p:cond delay="0"/>
                                  </p:stCondLst>
                                  <p:endCondLst>
                                    <p:cond evt="begin" delay="0">
                                      <p:tn val="59"/>
                                    </p:cond>
                                  </p:endCondLst>
                                  <p:childTnLst>
                                    <p:set>
                                      <p:cBhvr>
                                        <p:cTn id="60" dur="1" fill="hold">
                                          <p:stCondLst>
                                            <p:cond delay="0"/>
                                          </p:stCondLst>
                                        </p:cTn>
                                        <p:tgtEl>
                                          <p:spTgt spid="54"/>
                                        </p:tgtEl>
                                        <p:attrNameLst>
                                          <p:attrName>style.visibility</p:attrName>
                                        </p:attrNameLst>
                                      </p:cBhvr>
                                      <p:to>
                                        <p:strVal val="visible"/>
                                      </p:to>
                                    </p:set>
                                    <p:anim calcmode="lin" valueType="num">
                                      <p:cBhvr>
                                        <p:cTn id="61" dur="400" fill="hold"/>
                                        <p:tgtEl>
                                          <p:spTgt spid="54"/>
                                        </p:tgtEl>
                                        <p:attrNameLst>
                                          <p:attrName>ppt_w</p:attrName>
                                        </p:attrNameLst>
                                      </p:cBhvr>
                                      <p:tavLst>
                                        <p:tav tm="0">
                                          <p:val>
                                            <p:fltVal val="0"/>
                                          </p:val>
                                        </p:tav>
                                        <p:tav tm="100000">
                                          <p:val>
                                            <p:strVal val="#ppt_w"/>
                                          </p:val>
                                        </p:tav>
                                      </p:tavLst>
                                    </p:anim>
                                    <p:anim calcmode="lin" valueType="num">
                                      <p:cBhvr>
                                        <p:cTn id="62" dur="400" fill="hold"/>
                                        <p:tgtEl>
                                          <p:spTgt spid="54"/>
                                        </p:tgtEl>
                                        <p:attrNameLst>
                                          <p:attrName>ppt_h</p:attrName>
                                        </p:attrNameLst>
                                      </p:cBhvr>
                                      <p:tavLst>
                                        <p:tav tm="0">
                                          <p:val>
                                            <p:fltVal val="0"/>
                                          </p:val>
                                        </p:tav>
                                        <p:tav tm="100000">
                                          <p:val>
                                            <p:strVal val="#ppt_h"/>
                                          </p:val>
                                        </p:tav>
                                      </p:tavLst>
                                    </p:anim>
                                    <p:animEffect transition="in" filter="fade">
                                      <p:cBhvr>
                                        <p:cTn id="63" dur="400"/>
                                        <p:tgtEl>
                                          <p:spTgt spid="54"/>
                                        </p:tgtEl>
                                      </p:cBhvr>
                                    </p:animEffect>
                                  </p:childTnLst>
                                </p:cTn>
                              </p:par>
                            </p:childTnLst>
                          </p:cTn>
                        </p:par>
                        <p:par>
                          <p:cTn id="64" fill="hold">
                            <p:stCondLst>
                              <p:cond delay="4000"/>
                            </p:stCondLst>
                            <p:childTnLst>
                              <p:par>
                                <p:cTn id="65" presetID="53" presetClass="entr" presetSubtype="16" fill="hold" grpId="0" nodeType="afterEffect" nodePh="1">
                                  <p:stCondLst>
                                    <p:cond delay="0"/>
                                  </p:stCondLst>
                                  <p:endCondLst>
                                    <p:cond evt="begin" delay="0">
                                      <p:tn val="65"/>
                                    </p:cond>
                                  </p:endCondLst>
                                  <p:childTnLst>
                                    <p:set>
                                      <p:cBhvr>
                                        <p:cTn id="66" dur="1" fill="hold">
                                          <p:stCondLst>
                                            <p:cond delay="0"/>
                                          </p:stCondLst>
                                        </p:cTn>
                                        <p:tgtEl>
                                          <p:spTgt spid="39"/>
                                        </p:tgtEl>
                                        <p:attrNameLst>
                                          <p:attrName>style.visibility</p:attrName>
                                        </p:attrNameLst>
                                      </p:cBhvr>
                                      <p:to>
                                        <p:strVal val="visible"/>
                                      </p:to>
                                    </p:set>
                                    <p:anim calcmode="lin" valueType="num">
                                      <p:cBhvr>
                                        <p:cTn id="67" dur="400" fill="hold"/>
                                        <p:tgtEl>
                                          <p:spTgt spid="39"/>
                                        </p:tgtEl>
                                        <p:attrNameLst>
                                          <p:attrName>ppt_w</p:attrName>
                                        </p:attrNameLst>
                                      </p:cBhvr>
                                      <p:tavLst>
                                        <p:tav tm="0">
                                          <p:val>
                                            <p:fltVal val="0"/>
                                          </p:val>
                                        </p:tav>
                                        <p:tav tm="100000">
                                          <p:val>
                                            <p:strVal val="#ppt_w"/>
                                          </p:val>
                                        </p:tav>
                                      </p:tavLst>
                                    </p:anim>
                                    <p:anim calcmode="lin" valueType="num">
                                      <p:cBhvr>
                                        <p:cTn id="68" dur="400" fill="hold"/>
                                        <p:tgtEl>
                                          <p:spTgt spid="39"/>
                                        </p:tgtEl>
                                        <p:attrNameLst>
                                          <p:attrName>ppt_h</p:attrName>
                                        </p:attrNameLst>
                                      </p:cBhvr>
                                      <p:tavLst>
                                        <p:tav tm="0">
                                          <p:val>
                                            <p:fltVal val="0"/>
                                          </p:val>
                                        </p:tav>
                                        <p:tav tm="100000">
                                          <p:val>
                                            <p:strVal val="#ppt_h"/>
                                          </p:val>
                                        </p:tav>
                                      </p:tavLst>
                                    </p:anim>
                                    <p:animEffect transition="in" filter="fade">
                                      <p:cBhvr>
                                        <p:cTn id="69" dur="400"/>
                                        <p:tgtEl>
                                          <p:spTgt spid="39"/>
                                        </p:tgtEl>
                                      </p:cBhvr>
                                    </p:animEffect>
                                  </p:childTnLst>
                                </p:cTn>
                              </p:par>
                            </p:childTnLst>
                          </p:cTn>
                        </p:par>
                        <p:par>
                          <p:cTn id="70" fill="hold">
                            <p:stCondLst>
                              <p:cond delay="4400"/>
                            </p:stCondLst>
                            <p:childTnLst>
                              <p:par>
                                <p:cTn id="71" presetID="53" presetClass="entr" presetSubtype="16" fill="hold" grpId="0" nodeType="afterEffect" nodePh="1">
                                  <p:stCondLst>
                                    <p:cond delay="0"/>
                                  </p:stCondLst>
                                  <p:endCondLst>
                                    <p:cond evt="begin" delay="0">
                                      <p:tn val="71"/>
                                    </p:cond>
                                  </p:endCondLst>
                                  <p:childTnLst>
                                    <p:set>
                                      <p:cBhvr>
                                        <p:cTn id="72" dur="1" fill="hold">
                                          <p:stCondLst>
                                            <p:cond delay="0"/>
                                          </p:stCondLst>
                                        </p:cTn>
                                        <p:tgtEl>
                                          <p:spTgt spid="40"/>
                                        </p:tgtEl>
                                        <p:attrNameLst>
                                          <p:attrName>style.visibility</p:attrName>
                                        </p:attrNameLst>
                                      </p:cBhvr>
                                      <p:to>
                                        <p:strVal val="visible"/>
                                      </p:to>
                                    </p:set>
                                    <p:anim calcmode="lin" valueType="num">
                                      <p:cBhvr>
                                        <p:cTn id="73" dur="400" fill="hold"/>
                                        <p:tgtEl>
                                          <p:spTgt spid="40"/>
                                        </p:tgtEl>
                                        <p:attrNameLst>
                                          <p:attrName>ppt_w</p:attrName>
                                        </p:attrNameLst>
                                      </p:cBhvr>
                                      <p:tavLst>
                                        <p:tav tm="0">
                                          <p:val>
                                            <p:fltVal val="0"/>
                                          </p:val>
                                        </p:tav>
                                        <p:tav tm="100000">
                                          <p:val>
                                            <p:strVal val="#ppt_w"/>
                                          </p:val>
                                        </p:tav>
                                      </p:tavLst>
                                    </p:anim>
                                    <p:anim calcmode="lin" valueType="num">
                                      <p:cBhvr>
                                        <p:cTn id="74" dur="400" fill="hold"/>
                                        <p:tgtEl>
                                          <p:spTgt spid="40"/>
                                        </p:tgtEl>
                                        <p:attrNameLst>
                                          <p:attrName>ppt_h</p:attrName>
                                        </p:attrNameLst>
                                      </p:cBhvr>
                                      <p:tavLst>
                                        <p:tav tm="0">
                                          <p:val>
                                            <p:fltVal val="0"/>
                                          </p:val>
                                        </p:tav>
                                        <p:tav tm="100000">
                                          <p:val>
                                            <p:strVal val="#ppt_h"/>
                                          </p:val>
                                        </p:tav>
                                      </p:tavLst>
                                    </p:anim>
                                    <p:animEffect transition="in" filter="fade">
                                      <p:cBhvr>
                                        <p:cTn id="75" dur="400"/>
                                        <p:tgtEl>
                                          <p:spTgt spid="40"/>
                                        </p:tgtEl>
                                      </p:cBhvr>
                                    </p:animEffect>
                                  </p:childTnLst>
                                </p:cTn>
                              </p:par>
                            </p:childTnLst>
                          </p:cTn>
                        </p:par>
                        <p:par>
                          <p:cTn id="76" fill="hold">
                            <p:stCondLst>
                              <p:cond delay="4800"/>
                            </p:stCondLst>
                            <p:childTnLst>
                              <p:par>
                                <p:cTn id="77" presetID="53" presetClass="entr" presetSubtype="16" fill="hold" grpId="0" nodeType="afterEffect" nodePh="1">
                                  <p:stCondLst>
                                    <p:cond delay="0"/>
                                  </p:stCondLst>
                                  <p:endCondLst>
                                    <p:cond evt="begin" delay="0">
                                      <p:tn val="77"/>
                                    </p:cond>
                                  </p:endCondLst>
                                  <p:childTnLst>
                                    <p:set>
                                      <p:cBhvr>
                                        <p:cTn id="78" dur="1" fill="hold">
                                          <p:stCondLst>
                                            <p:cond delay="0"/>
                                          </p:stCondLst>
                                        </p:cTn>
                                        <p:tgtEl>
                                          <p:spTgt spid="41"/>
                                        </p:tgtEl>
                                        <p:attrNameLst>
                                          <p:attrName>style.visibility</p:attrName>
                                        </p:attrNameLst>
                                      </p:cBhvr>
                                      <p:to>
                                        <p:strVal val="visible"/>
                                      </p:to>
                                    </p:set>
                                    <p:anim calcmode="lin" valueType="num">
                                      <p:cBhvr>
                                        <p:cTn id="79" dur="400" fill="hold"/>
                                        <p:tgtEl>
                                          <p:spTgt spid="41"/>
                                        </p:tgtEl>
                                        <p:attrNameLst>
                                          <p:attrName>ppt_w</p:attrName>
                                        </p:attrNameLst>
                                      </p:cBhvr>
                                      <p:tavLst>
                                        <p:tav tm="0">
                                          <p:val>
                                            <p:fltVal val="0"/>
                                          </p:val>
                                        </p:tav>
                                        <p:tav tm="100000">
                                          <p:val>
                                            <p:strVal val="#ppt_w"/>
                                          </p:val>
                                        </p:tav>
                                      </p:tavLst>
                                    </p:anim>
                                    <p:anim calcmode="lin" valueType="num">
                                      <p:cBhvr>
                                        <p:cTn id="80" dur="400" fill="hold"/>
                                        <p:tgtEl>
                                          <p:spTgt spid="41"/>
                                        </p:tgtEl>
                                        <p:attrNameLst>
                                          <p:attrName>ppt_h</p:attrName>
                                        </p:attrNameLst>
                                      </p:cBhvr>
                                      <p:tavLst>
                                        <p:tav tm="0">
                                          <p:val>
                                            <p:fltVal val="0"/>
                                          </p:val>
                                        </p:tav>
                                        <p:tav tm="100000">
                                          <p:val>
                                            <p:strVal val="#ppt_h"/>
                                          </p:val>
                                        </p:tav>
                                      </p:tavLst>
                                    </p:anim>
                                    <p:animEffect transition="in" filter="fade">
                                      <p:cBhvr>
                                        <p:cTn id="81" dur="400"/>
                                        <p:tgtEl>
                                          <p:spTgt spid="41"/>
                                        </p:tgtEl>
                                      </p:cBhvr>
                                    </p:animEffect>
                                  </p:childTnLst>
                                </p:cTn>
                              </p:par>
                            </p:childTnLst>
                          </p:cTn>
                        </p:par>
                        <p:par>
                          <p:cTn id="82" fill="hold">
                            <p:stCondLst>
                              <p:cond delay="5200"/>
                            </p:stCondLst>
                            <p:childTnLst>
                              <p:par>
                                <p:cTn id="83" presetID="53" presetClass="entr" presetSubtype="16" fill="hold" grpId="0" nodeType="afterEffect" nodePh="1">
                                  <p:stCondLst>
                                    <p:cond delay="0"/>
                                  </p:stCondLst>
                                  <p:endCondLst>
                                    <p:cond evt="begin" delay="0">
                                      <p:tn val="83"/>
                                    </p:cond>
                                  </p:endCondLst>
                                  <p:childTnLst>
                                    <p:set>
                                      <p:cBhvr>
                                        <p:cTn id="84" dur="1" fill="hold">
                                          <p:stCondLst>
                                            <p:cond delay="0"/>
                                          </p:stCondLst>
                                        </p:cTn>
                                        <p:tgtEl>
                                          <p:spTgt spid="51"/>
                                        </p:tgtEl>
                                        <p:attrNameLst>
                                          <p:attrName>style.visibility</p:attrName>
                                        </p:attrNameLst>
                                      </p:cBhvr>
                                      <p:to>
                                        <p:strVal val="visible"/>
                                      </p:to>
                                    </p:set>
                                    <p:anim calcmode="lin" valueType="num">
                                      <p:cBhvr>
                                        <p:cTn id="85" dur="400" fill="hold"/>
                                        <p:tgtEl>
                                          <p:spTgt spid="51"/>
                                        </p:tgtEl>
                                        <p:attrNameLst>
                                          <p:attrName>ppt_w</p:attrName>
                                        </p:attrNameLst>
                                      </p:cBhvr>
                                      <p:tavLst>
                                        <p:tav tm="0">
                                          <p:val>
                                            <p:fltVal val="0"/>
                                          </p:val>
                                        </p:tav>
                                        <p:tav tm="100000">
                                          <p:val>
                                            <p:strVal val="#ppt_w"/>
                                          </p:val>
                                        </p:tav>
                                      </p:tavLst>
                                    </p:anim>
                                    <p:anim calcmode="lin" valueType="num">
                                      <p:cBhvr>
                                        <p:cTn id="86" dur="400" fill="hold"/>
                                        <p:tgtEl>
                                          <p:spTgt spid="51"/>
                                        </p:tgtEl>
                                        <p:attrNameLst>
                                          <p:attrName>ppt_h</p:attrName>
                                        </p:attrNameLst>
                                      </p:cBhvr>
                                      <p:tavLst>
                                        <p:tav tm="0">
                                          <p:val>
                                            <p:fltVal val="0"/>
                                          </p:val>
                                        </p:tav>
                                        <p:tav tm="100000">
                                          <p:val>
                                            <p:strVal val="#ppt_h"/>
                                          </p:val>
                                        </p:tav>
                                      </p:tavLst>
                                    </p:anim>
                                    <p:animEffect transition="in" filter="fade">
                                      <p:cBhvr>
                                        <p:cTn id="87" dur="400"/>
                                        <p:tgtEl>
                                          <p:spTgt spid="51"/>
                                        </p:tgtEl>
                                      </p:cBhvr>
                                    </p:animEffect>
                                  </p:childTnLst>
                                </p:cTn>
                              </p:par>
                            </p:childTnLst>
                          </p:cTn>
                        </p:par>
                        <p:par>
                          <p:cTn id="88" fill="hold">
                            <p:stCondLst>
                              <p:cond delay="5600"/>
                            </p:stCondLst>
                            <p:childTnLst>
                              <p:par>
                                <p:cTn id="89" presetID="53" presetClass="entr" presetSubtype="16" fill="hold" grpId="0" nodeType="afterEffect" nodePh="1">
                                  <p:stCondLst>
                                    <p:cond delay="0"/>
                                  </p:stCondLst>
                                  <p:endCondLst>
                                    <p:cond evt="begin" delay="0">
                                      <p:tn val="89"/>
                                    </p:cond>
                                  </p:endCondLst>
                                  <p:childTnLst>
                                    <p:set>
                                      <p:cBhvr>
                                        <p:cTn id="90" dur="1" fill="hold">
                                          <p:stCondLst>
                                            <p:cond delay="0"/>
                                          </p:stCondLst>
                                        </p:cTn>
                                        <p:tgtEl>
                                          <p:spTgt spid="52"/>
                                        </p:tgtEl>
                                        <p:attrNameLst>
                                          <p:attrName>style.visibility</p:attrName>
                                        </p:attrNameLst>
                                      </p:cBhvr>
                                      <p:to>
                                        <p:strVal val="visible"/>
                                      </p:to>
                                    </p:set>
                                    <p:anim calcmode="lin" valueType="num">
                                      <p:cBhvr>
                                        <p:cTn id="91" dur="400" fill="hold"/>
                                        <p:tgtEl>
                                          <p:spTgt spid="52"/>
                                        </p:tgtEl>
                                        <p:attrNameLst>
                                          <p:attrName>ppt_w</p:attrName>
                                        </p:attrNameLst>
                                      </p:cBhvr>
                                      <p:tavLst>
                                        <p:tav tm="0">
                                          <p:val>
                                            <p:fltVal val="0"/>
                                          </p:val>
                                        </p:tav>
                                        <p:tav tm="100000">
                                          <p:val>
                                            <p:strVal val="#ppt_w"/>
                                          </p:val>
                                        </p:tav>
                                      </p:tavLst>
                                    </p:anim>
                                    <p:anim calcmode="lin" valueType="num">
                                      <p:cBhvr>
                                        <p:cTn id="92" dur="400" fill="hold"/>
                                        <p:tgtEl>
                                          <p:spTgt spid="52"/>
                                        </p:tgtEl>
                                        <p:attrNameLst>
                                          <p:attrName>ppt_h</p:attrName>
                                        </p:attrNameLst>
                                      </p:cBhvr>
                                      <p:tavLst>
                                        <p:tav tm="0">
                                          <p:val>
                                            <p:fltVal val="0"/>
                                          </p:val>
                                        </p:tav>
                                        <p:tav tm="100000">
                                          <p:val>
                                            <p:strVal val="#ppt_h"/>
                                          </p:val>
                                        </p:tav>
                                      </p:tavLst>
                                    </p:anim>
                                    <p:animEffect transition="in" filter="fade">
                                      <p:cBhvr>
                                        <p:cTn id="93" dur="400"/>
                                        <p:tgtEl>
                                          <p:spTgt spid="52"/>
                                        </p:tgtEl>
                                      </p:cBhvr>
                                    </p:animEffect>
                                  </p:childTnLst>
                                </p:cTn>
                              </p:par>
                            </p:childTnLst>
                          </p:cTn>
                        </p:par>
                        <p:par>
                          <p:cTn id="94" fill="hold">
                            <p:stCondLst>
                              <p:cond delay="600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400" fill="hold"/>
                                        <p:tgtEl>
                                          <p:spTgt spid="53"/>
                                        </p:tgtEl>
                                        <p:attrNameLst>
                                          <p:attrName>ppt_w</p:attrName>
                                        </p:attrNameLst>
                                      </p:cBhvr>
                                      <p:tavLst>
                                        <p:tav tm="0">
                                          <p:val>
                                            <p:fltVal val="0"/>
                                          </p:val>
                                        </p:tav>
                                        <p:tav tm="100000">
                                          <p:val>
                                            <p:strVal val="#ppt_w"/>
                                          </p:val>
                                        </p:tav>
                                      </p:tavLst>
                                    </p:anim>
                                    <p:anim calcmode="lin" valueType="num">
                                      <p:cBhvr>
                                        <p:cTn id="98" dur="400" fill="hold"/>
                                        <p:tgtEl>
                                          <p:spTgt spid="53"/>
                                        </p:tgtEl>
                                        <p:attrNameLst>
                                          <p:attrName>ppt_h</p:attrName>
                                        </p:attrNameLst>
                                      </p:cBhvr>
                                      <p:tavLst>
                                        <p:tav tm="0">
                                          <p:val>
                                            <p:fltVal val="0"/>
                                          </p:val>
                                        </p:tav>
                                        <p:tav tm="100000">
                                          <p:val>
                                            <p:strVal val="#ppt_h"/>
                                          </p:val>
                                        </p:tav>
                                      </p:tavLst>
                                    </p:anim>
                                    <p:animEffect transition="in" filter="fade">
                                      <p:cBhvr>
                                        <p:cTn id="99" dur="400"/>
                                        <p:tgtEl>
                                          <p:spTgt spid="53"/>
                                        </p:tgtEl>
                                      </p:cBhvr>
                                    </p:animEffect>
                                  </p:childTnLst>
                                </p:cTn>
                              </p:par>
                            </p:childTnLst>
                          </p:cTn>
                        </p:par>
                        <p:par>
                          <p:cTn id="100" fill="hold">
                            <p:stCondLst>
                              <p:cond delay="6400"/>
                            </p:stCondLst>
                            <p:childTnLst>
                              <p:par>
                                <p:cTn id="101" presetID="53" presetClass="entr" presetSubtype="16" fill="hold" grpId="0" nodeType="afterEffect" nodePh="1">
                                  <p:stCondLst>
                                    <p:cond delay="0"/>
                                  </p:stCondLst>
                                  <p:endCondLst>
                                    <p:cond evt="begin" delay="0">
                                      <p:tn val="101"/>
                                    </p:cond>
                                  </p:endCondLst>
                                  <p:childTnLst>
                                    <p:set>
                                      <p:cBhvr>
                                        <p:cTn id="102" dur="1" fill="hold">
                                          <p:stCondLst>
                                            <p:cond delay="0"/>
                                          </p:stCondLst>
                                        </p:cTn>
                                        <p:tgtEl>
                                          <p:spTgt spid="45"/>
                                        </p:tgtEl>
                                        <p:attrNameLst>
                                          <p:attrName>style.visibility</p:attrName>
                                        </p:attrNameLst>
                                      </p:cBhvr>
                                      <p:to>
                                        <p:strVal val="visible"/>
                                      </p:to>
                                    </p:set>
                                    <p:anim calcmode="lin" valueType="num">
                                      <p:cBhvr>
                                        <p:cTn id="103" dur="400" fill="hold"/>
                                        <p:tgtEl>
                                          <p:spTgt spid="45"/>
                                        </p:tgtEl>
                                        <p:attrNameLst>
                                          <p:attrName>ppt_w</p:attrName>
                                        </p:attrNameLst>
                                      </p:cBhvr>
                                      <p:tavLst>
                                        <p:tav tm="0">
                                          <p:val>
                                            <p:fltVal val="0"/>
                                          </p:val>
                                        </p:tav>
                                        <p:tav tm="100000">
                                          <p:val>
                                            <p:strVal val="#ppt_w"/>
                                          </p:val>
                                        </p:tav>
                                      </p:tavLst>
                                    </p:anim>
                                    <p:anim calcmode="lin" valueType="num">
                                      <p:cBhvr>
                                        <p:cTn id="104" dur="400" fill="hold"/>
                                        <p:tgtEl>
                                          <p:spTgt spid="45"/>
                                        </p:tgtEl>
                                        <p:attrNameLst>
                                          <p:attrName>ppt_h</p:attrName>
                                        </p:attrNameLst>
                                      </p:cBhvr>
                                      <p:tavLst>
                                        <p:tav tm="0">
                                          <p:val>
                                            <p:fltVal val="0"/>
                                          </p:val>
                                        </p:tav>
                                        <p:tav tm="100000">
                                          <p:val>
                                            <p:strVal val="#ppt_h"/>
                                          </p:val>
                                        </p:tav>
                                      </p:tavLst>
                                    </p:anim>
                                    <p:animEffect transition="in" filter="fade">
                                      <p:cBhvr>
                                        <p:cTn id="105" dur="400"/>
                                        <p:tgtEl>
                                          <p:spTgt spid="45"/>
                                        </p:tgtEl>
                                      </p:cBhvr>
                                    </p:animEffect>
                                  </p:childTnLst>
                                </p:cTn>
                              </p:par>
                            </p:childTnLst>
                          </p:cTn>
                        </p:par>
                        <p:par>
                          <p:cTn id="106" fill="hold">
                            <p:stCondLst>
                              <p:cond delay="6800"/>
                            </p:stCondLst>
                            <p:childTnLst>
                              <p:par>
                                <p:cTn id="107" presetID="53" presetClass="entr" presetSubtype="16" fill="hold" grpId="0" nodeType="afterEffect" nodePh="1">
                                  <p:stCondLst>
                                    <p:cond delay="0"/>
                                  </p:stCondLst>
                                  <p:endCondLst>
                                    <p:cond evt="begin" delay="0">
                                      <p:tn val="107"/>
                                    </p:cond>
                                  </p:endCondLst>
                                  <p:childTnLst>
                                    <p:set>
                                      <p:cBhvr>
                                        <p:cTn id="108" dur="1" fill="hold">
                                          <p:stCondLst>
                                            <p:cond delay="0"/>
                                          </p:stCondLst>
                                        </p:cTn>
                                        <p:tgtEl>
                                          <p:spTgt spid="46"/>
                                        </p:tgtEl>
                                        <p:attrNameLst>
                                          <p:attrName>style.visibility</p:attrName>
                                        </p:attrNameLst>
                                      </p:cBhvr>
                                      <p:to>
                                        <p:strVal val="visible"/>
                                      </p:to>
                                    </p:set>
                                    <p:anim calcmode="lin" valueType="num">
                                      <p:cBhvr>
                                        <p:cTn id="109" dur="400" fill="hold"/>
                                        <p:tgtEl>
                                          <p:spTgt spid="46"/>
                                        </p:tgtEl>
                                        <p:attrNameLst>
                                          <p:attrName>ppt_w</p:attrName>
                                        </p:attrNameLst>
                                      </p:cBhvr>
                                      <p:tavLst>
                                        <p:tav tm="0">
                                          <p:val>
                                            <p:fltVal val="0"/>
                                          </p:val>
                                        </p:tav>
                                        <p:tav tm="100000">
                                          <p:val>
                                            <p:strVal val="#ppt_w"/>
                                          </p:val>
                                        </p:tav>
                                      </p:tavLst>
                                    </p:anim>
                                    <p:anim calcmode="lin" valueType="num">
                                      <p:cBhvr>
                                        <p:cTn id="110" dur="400" fill="hold"/>
                                        <p:tgtEl>
                                          <p:spTgt spid="46"/>
                                        </p:tgtEl>
                                        <p:attrNameLst>
                                          <p:attrName>ppt_h</p:attrName>
                                        </p:attrNameLst>
                                      </p:cBhvr>
                                      <p:tavLst>
                                        <p:tav tm="0">
                                          <p:val>
                                            <p:fltVal val="0"/>
                                          </p:val>
                                        </p:tav>
                                        <p:tav tm="100000">
                                          <p:val>
                                            <p:strVal val="#ppt_h"/>
                                          </p:val>
                                        </p:tav>
                                      </p:tavLst>
                                    </p:anim>
                                    <p:animEffect transition="in" filter="fade">
                                      <p:cBhvr>
                                        <p:cTn id="111" dur="400"/>
                                        <p:tgtEl>
                                          <p:spTgt spid="46"/>
                                        </p:tgtEl>
                                      </p:cBhvr>
                                    </p:animEffect>
                                  </p:childTnLst>
                                </p:cTn>
                              </p:par>
                            </p:childTnLst>
                          </p:cTn>
                        </p:par>
                        <p:par>
                          <p:cTn id="112" fill="hold">
                            <p:stCondLst>
                              <p:cond delay="7200"/>
                            </p:stCondLst>
                            <p:childTnLst>
                              <p:par>
                                <p:cTn id="113" presetID="53" presetClass="entr" presetSubtype="16" fill="hold" grpId="0" nodeType="afterEffect" nodePh="1">
                                  <p:stCondLst>
                                    <p:cond delay="0"/>
                                  </p:stCondLst>
                                  <p:endCondLst>
                                    <p:cond evt="begin" delay="0">
                                      <p:tn val="113"/>
                                    </p:cond>
                                  </p:endCondLst>
                                  <p:childTnLst>
                                    <p:set>
                                      <p:cBhvr>
                                        <p:cTn id="114" dur="1" fill="hold">
                                          <p:stCondLst>
                                            <p:cond delay="0"/>
                                          </p:stCondLst>
                                        </p:cTn>
                                        <p:tgtEl>
                                          <p:spTgt spid="47"/>
                                        </p:tgtEl>
                                        <p:attrNameLst>
                                          <p:attrName>style.visibility</p:attrName>
                                        </p:attrNameLst>
                                      </p:cBhvr>
                                      <p:to>
                                        <p:strVal val="visible"/>
                                      </p:to>
                                    </p:set>
                                    <p:anim calcmode="lin" valueType="num">
                                      <p:cBhvr>
                                        <p:cTn id="115" dur="400" fill="hold"/>
                                        <p:tgtEl>
                                          <p:spTgt spid="47"/>
                                        </p:tgtEl>
                                        <p:attrNameLst>
                                          <p:attrName>ppt_w</p:attrName>
                                        </p:attrNameLst>
                                      </p:cBhvr>
                                      <p:tavLst>
                                        <p:tav tm="0">
                                          <p:val>
                                            <p:fltVal val="0"/>
                                          </p:val>
                                        </p:tav>
                                        <p:tav tm="100000">
                                          <p:val>
                                            <p:strVal val="#ppt_w"/>
                                          </p:val>
                                        </p:tav>
                                      </p:tavLst>
                                    </p:anim>
                                    <p:anim calcmode="lin" valueType="num">
                                      <p:cBhvr>
                                        <p:cTn id="116" dur="400" fill="hold"/>
                                        <p:tgtEl>
                                          <p:spTgt spid="47"/>
                                        </p:tgtEl>
                                        <p:attrNameLst>
                                          <p:attrName>ppt_h</p:attrName>
                                        </p:attrNameLst>
                                      </p:cBhvr>
                                      <p:tavLst>
                                        <p:tav tm="0">
                                          <p:val>
                                            <p:fltVal val="0"/>
                                          </p:val>
                                        </p:tav>
                                        <p:tav tm="100000">
                                          <p:val>
                                            <p:strVal val="#ppt_h"/>
                                          </p:val>
                                        </p:tav>
                                      </p:tavLst>
                                    </p:anim>
                                    <p:animEffect transition="in" filter="fade">
                                      <p:cBhvr>
                                        <p:cTn id="117" dur="400"/>
                                        <p:tgtEl>
                                          <p:spTgt spid="47"/>
                                        </p:tgtEl>
                                      </p:cBhvr>
                                    </p:animEffect>
                                  </p:childTnLst>
                                </p:cTn>
                              </p:par>
                            </p:childTnLst>
                          </p:cTn>
                        </p:par>
                        <p:par>
                          <p:cTn id="118" fill="hold">
                            <p:stCondLst>
                              <p:cond delay="7600"/>
                            </p:stCondLst>
                            <p:childTnLst>
                              <p:par>
                                <p:cTn id="119" presetID="53" presetClass="entr" presetSubtype="16" fill="hold" grpId="0" nodeType="afterEffect" nodePh="1">
                                  <p:stCondLst>
                                    <p:cond delay="0"/>
                                  </p:stCondLst>
                                  <p:endCondLst>
                                    <p:cond evt="begin" delay="0">
                                      <p:tn val="119"/>
                                    </p:cond>
                                  </p:endCondLst>
                                  <p:childTnLst>
                                    <p:set>
                                      <p:cBhvr>
                                        <p:cTn id="120" dur="1" fill="hold">
                                          <p:stCondLst>
                                            <p:cond delay="0"/>
                                          </p:stCondLst>
                                        </p:cTn>
                                        <p:tgtEl>
                                          <p:spTgt spid="57"/>
                                        </p:tgtEl>
                                        <p:attrNameLst>
                                          <p:attrName>style.visibility</p:attrName>
                                        </p:attrNameLst>
                                      </p:cBhvr>
                                      <p:to>
                                        <p:strVal val="visible"/>
                                      </p:to>
                                    </p:set>
                                    <p:anim calcmode="lin" valueType="num">
                                      <p:cBhvr>
                                        <p:cTn id="121" dur="400" fill="hold"/>
                                        <p:tgtEl>
                                          <p:spTgt spid="57"/>
                                        </p:tgtEl>
                                        <p:attrNameLst>
                                          <p:attrName>ppt_w</p:attrName>
                                        </p:attrNameLst>
                                      </p:cBhvr>
                                      <p:tavLst>
                                        <p:tav tm="0">
                                          <p:val>
                                            <p:fltVal val="0"/>
                                          </p:val>
                                        </p:tav>
                                        <p:tav tm="100000">
                                          <p:val>
                                            <p:strVal val="#ppt_w"/>
                                          </p:val>
                                        </p:tav>
                                      </p:tavLst>
                                    </p:anim>
                                    <p:anim calcmode="lin" valueType="num">
                                      <p:cBhvr>
                                        <p:cTn id="122" dur="400" fill="hold"/>
                                        <p:tgtEl>
                                          <p:spTgt spid="57"/>
                                        </p:tgtEl>
                                        <p:attrNameLst>
                                          <p:attrName>ppt_h</p:attrName>
                                        </p:attrNameLst>
                                      </p:cBhvr>
                                      <p:tavLst>
                                        <p:tav tm="0">
                                          <p:val>
                                            <p:fltVal val="0"/>
                                          </p:val>
                                        </p:tav>
                                        <p:tav tm="100000">
                                          <p:val>
                                            <p:strVal val="#ppt_h"/>
                                          </p:val>
                                        </p:tav>
                                      </p:tavLst>
                                    </p:anim>
                                    <p:animEffect transition="in" filter="fade">
                                      <p:cBhvr>
                                        <p:cTn id="123" dur="400"/>
                                        <p:tgtEl>
                                          <p:spTgt spid="57"/>
                                        </p:tgtEl>
                                      </p:cBhvr>
                                    </p:animEffect>
                                  </p:childTnLst>
                                </p:cTn>
                              </p:par>
                            </p:childTnLst>
                          </p:cTn>
                        </p:par>
                        <p:par>
                          <p:cTn id="124" fill="hold">
                            <p:stCondLst>
                              <p:cond delay="8000"/>
                            </p:stCondLst>
                            <p:childTnLst>
                              <p:par>
                                <p:cTn id="125" presetID="10" presetClass="entr" presetSubtype="0" fill="hold" grpId="0" nodeType="afterEffect">
                                  <p:stCondLst>
                                    <p:cond delay="0"/>
                                  </p:stCondLst>
                                  <p:childTnLst>
                                    <p:set>
                                      <p:cBhvr>
                                        <p:cTn id="126" dur="1" fill="hold">
                                          <p:stCondLst>
                                            <p:cond delay="0"/>
                                          </p:stCondLst>
                                        </p:cTn>
                                        <p:tgtEl>
                                          <p:spTgt spid="35">
                                            <p:txEl>
                                              <p:pRg st="0" end="0"/>
                                            </p:txEl>
                                          </p:spTgt>
                                        </p:tgtEl>
                                        <p:attrNameLst>
                                          <p:attrName>style.visibility</p:attrName>
                                        </p:attrNameLst>
                                      </p:cBhvr>
                                      <p:to>
                                        <p:strVal val="visible"/>
                                      </p:to>
                                    </p:set>
                                    <p:animEffect transition="in" filter="fade">
                                      <p:cBhvr>
                                        <p:cTn id="127" dur="500"/>
                                        <p:tgtEl>
                                          <p:spTgt spid="35">
                                            <p:txEl>
                                              <p:pRg st="0" end="0"/>
                                            </p:txEl>
                                          </p:spTgt>
                                        </p:tgtEl>
                                      </p:cBhvr>
                                    </p:animEffect>
                                  </p:childTnLst>
                                </p:cTn>
                              </p:par>
                            </p:childTnLst>
                          </p:cTn>
                        </p:par>
                        <p:par>
                          <p:cTn id="128" fill="hold">
                            <p:stCondLst>
                              <p:cond delay="8500"/>
                            </p:stCondLst>
                            <p:childTnLst>
                              <p:par>
                                <p:cTn id="129" presetID="10" presetClass="entr" presetSubtype="0" fill="hold" grpId="0" nodeType="afterEffect">
                                  <p:stCondLst>
                                    <p:cond delay="0"/>
                                  </p:stCondLst>
                                  <p:childTnLst>
                                    <p:set>
                                      <p:cBhvr>
                                        <p:cTn id="130" dur="1" fill="hold">
                                          <p:stCondLst>
                                            <p:cond delay="0"/>
                                          </p:stCondLst>
                                        </p:cTn>
                                        <p:tgtEl>
                                          <p:spTgt spid="36">
                                            <p:txEl>
                                              <p:pRg st="0" end="0"/>
                                            </p:txEl>
                                          </p:spTgt>
                                        </p:tgtEl>
                                        <p:attrNameLst>
                                          <p:attrName>style.visibility</p:attrName>
                                        </p:attrNameLst>
                                      </p:cBhvr>
                                      <p:to>
                                        <p:strVal val="visible"/>
                                      </p:to>
                                    </p:set>
                                    <p:animEffect transition="in" filter="fade">
                                      <p:cBhvr>
                                        <p:cTn id="131"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5739-554B-4153-9E74-B31293278E3D}"/>
              </a:ext>
            </a:extLst>
          </p:cNvPr>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C0B055A0-1DF8-45B2-BBA0-EE246862180E}"/>
              </a:ext>
            </a:extLst>
          </p:cNvPr>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6F0C3D3-B596-47D7-9B1C-6F859F4C2AF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98F034F-DBC5-4DE2-849E-CF420E570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0547A-BE3C-4980-B896-BCB9FD6E2A5B}"/>
              </a:ext>
            </a:extLst>
          </p:cNvPr>
          <p:cNvSpPr>
            <a:spLocks noGrp="1"/>
          </p:cNvSpPr>
          <p:nvPr>
            <p:ph type="sldNum" sz="quarter" idx="12"/>
          </p:nvPr>
        </p:nvSpPr>
        <p:spPr/>
        <p:txBody>
          <a:bodyPr/>
          <a:lstStyle/>
          <a:p>
            <a:fld id="{9DF686B8-C880-FF40-96DC-14FF2413C34E}" type="slidenum">
              <a:rPr lang="en-US" smtClean="0"/>
              <a:t>‹#›</a:t>
            </a:fld>
            <a:endParaRPr lang="en-US"/>
          </a:p>
        </p:txBody>
      </p:sp>
    </p:spTree>
    <p:extLst>
      <p:ext uri="{BB962C8B-B14F-4D97-AF65-F5344CB8AC3E}">
        <p14:creationId xmlns:p14="http://schemas.microsoft.com/office/powerpoint/2010/main" val="221135608"/>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ortfolio Four">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3" name="Picture Placeholder 2"/>
          <p:cNvSpPr>
            <a:spLocks noGrp="1"/>
          </p:cNvSpPr>
          <p:nvPr>
            <p:ph type="pic" sz="quarter" idx="15"/>
          </p:nvPr>
        </p:nvSpPr>
        <p:spPr>
          <a:xfrm>
            <a:off x="2112710" y="3200400"/>
            <a:ext cx="7722600" cy="7721600"/>
          </a:xfrm>
        </p:spPr>
        <p:txBody>
          <a:bodyPr>
            <a:normAutofit/>
          </a:bodyPr>
          <a:lstStyle>
            <a:lvl1pPr>
              <a:defRPr sz="3200"/>
            </a:lvl1pPr>
          </a:lstStyle>
          <a:p>
            <a:endParaRPr lang="en-US"/>
          </a:p>
        </p:txBody>
      </p:sp>
      <p:sp>
        <p:nvSpPr>
          <p:cNvPr id="8"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0"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247426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24387175" cy="8229600"/>
          </a:xfrm>
        </p:spPr>
        <p:txBody>
          <a:bodyPr>
            <a:normAutofit/>
          </a:bodyPr>
          <a:lstStyle>
            <a:lvl1pPr>
              <a:defRPr sz="3600"/>
            </a:lvl1pPr>
          </a:lstStyle>
          <a:p>
            <a:endParaRPr lang="en-US"/>
          </a:p>
        </p:txBody>
      </p:sp>
    </p:spTree>
    <p:extLst>
      <p:ext uri="{BB962C8B-B14F-4D97-AF65-F5344CB8AC3E}">
        <p14:creationId xmlns:p14="http://schemas.microsoft.com/office/powerpoint/2010/main" val="369534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1736389" cy="13716000"/>
          </a:xfrm>
        </p:spPr>
        <p:txBody>
          <a:bodyPr>
            <a:normAutofit/>
          </a:bodyPr>
          <a:lstStyle>
            <a:lvl1pPr>
              <a:defRPr sz="3600"/>
            </a:lvl1pPr>
          </a:lstStyle>
          <a:p>
            <a:endParaRPr lang="en-US"/>
          </a:p>
        </p:txBody>
      </p:sp>
    </p:spTree>
    <p:extLst>
      <p:ext uri="{BB962C8B-B14F-4D97-AF65-F5344CB8AC3E}">
        <p14:creationId xmlns:p14="http://schemas.microsoft.com/office/powerpoint/2010/main" val="329659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09F5E-ACDA-471A-9A5E-54740886A0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ACE97B-7963-4F3F-A8CF-CE9F68E1E6DD}"/>
              </a:ext>
            </a:extLst>
          </p:cNvPr>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A905A0-44A3-4113-B46E-7610B24F86B5}"/>
              </a:ext>
            </a:extLst>
          </p:cNvPr>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F5CEED-64C7-4EE0-B45B-494FB74F842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C5653B1-2461-42A8-B6FD-21E51869F1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288FEE-6A4C-4DF7-A7E8-5B5998D0702A}"/>
              </a:ext>
            </a:extLst>
          </p:cNvPr>
          <p:cNvSpPr>
            <a:spLocks noGrp="1"/>
          </p:cNvSpPr>
          <p:nvPr>
            <p:ph type="sldNum" sz="quarter" idx="12"/>
          </p:nvPr>
        </p:nvSpPr>
        <p:spPr/>
        <p:txBody>
          <a:bodyPr/>
          <a:lstStyle/>
          <a:p>
            <a:fld id="{9DF686B8-C880-FF40-96DC-14FF2413C34E}" type="slidenum">
              <a:rPr lang="en-US" smtClean="0"/>
              <a:t>‹#›</a:t>
            </a:fld>
            <a:endParaRPr lang="en-US"/>
          </a:p>
        </p:txBody>
      </p:sp>
    </p:spTree>
    <p:extLst>
      <p:ext uri="{BB962C8B-B14F-4D97-AF65-F5344CB8AC3E}">
        <p14:creationId xmlns:p14="http://schemas.microsoft.com/office/powerpoint/2010/main" val="178179058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AE577-C4F1-4337-A991-C7E07F040B11}"/>
              </a:ext>
            </a:extLst>
          </p:cNvPr>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DFA334-C244-4B11-B50E-2D9B55D023E6}"/>
              </a:ext>
            </a:extLst>
          </p:cNvPr>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a:extLst>
              <a:ext uri="{FF2B5EF4-FFF2-40B4-BE49-F238E27FC236}">
                <a16:creationId xmlns:a16="http://schemas.microsoft.com/office/drawing/2014/main" id="{5A177AE7-6709-4867-869D-62F95512D673}"/>
              </a:ext>
            </a:extLst>
          </p:cNvPr>
          <p:cNvSpPr>
            <a:spLocks noGrp="1"/>
          </p:cNvSpPr>
          <p:nvPr>
            <p:ph sz="half" idx="2"/>
          </p:nvPr>
        </p:nvSpPr>
        <p:spPr>
          <a:xfrm>
            <a:off x="1679796"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DA7AB8-C93B-416E-BA25-A13CAB79A07C}"/>
              </a:ext>
            </a:extLst>
          </p:cNvPr>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a:extLst>
              <a:ext uri="{FF2B5EF4-FFF2-40B4-BE49-F238E27FC236}">
                <a16:creationId xmlns:a16="http://schemas.microsoft.com/office/drawing/2014/main" id="{DEF9D1E9-006C-42B7-A4AF-6CC608B7F722}"/>
              </a:ext>
            </a:extLst>
          </p:cNvPr>
          <p:cNvSpPr>
            <a:spLocks noGrp="1"/>
          </p:cNvSpPr>
          <p:nvPr>
            <p:ph sz="quarter" idx="4"/>
          </p:nvPr>
        </p:nvSpPr>
        <p:spPr>
          <a:xfrm>
            <a:off x="12346007"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F267F8-97F5-4611-8BB0-CF9D4922577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AD67B4D-91B9-42D3-97FD-24DE218F5E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30E01D-8ABE-45C4-A13F-3A734EBD5B96}"/>
              </a:ext>
            </a:extLst>
          </p:cNvPr>
          <p:cNvSpPr>
            <a:spLocks noGrp="1"/>
          </p:cNvSpPr>
          <p:nvPr>
            <p:ph type="sldNum" sz="quarter" idx="12"/>
          </p:nvPr>
        </p:nvSpPr>
        <p:spPr/>
        <p:txBody>
          <a:bodyPr/>
          <a:lstStyle/>
          <a:p>
            <a:fld id="{9DF686B8-C880-FF40-96DC-14FF2413C34E}" type="slidenum">
              <a:rPr lang="en-US" smtClean="0"/>
              <a:t>‹#›</a:t>
            </a:fld>
            <a:endParaRPr lang="en-US"/>
          </a:p>
        </p:txBody>
      </p:sp>
    </p:spTree>
    <p:extLst>
      <p:ext uri="{BB962C8B-B14F-4D97-AF65-F5344CB8AC3E}">
        <p14:creationId xmlns:p14="http://schemas.microsoft.com/office/powerpoint/2010/main" val="204030715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8E022-F1D8-49A0-899A-D1ABCCED5B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59450C-269B-43BD-AEF0-0E550CD6E6D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A76B31C-1B8A-4519-9C4A-66AEA579AC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703E63-74AB-43AC-ACEA-B757498F058C}"/>
              </a:ext>
            </a:extLst>
          </p:cNvPr>
          <p:cNvSpPr>
            <a:spLocks noGrp="1"/>
          </p:cNvSpPr>
          <p:nvPr>
            <p:ph type="sldNum" sz="quarter" idx="12"/>
          </p:nvPr>
        </p:nvSpPr>
        <p:spPr/>
        <p:txBody>
          <a:bodyPr/>
          <a:lstStyle/>
          <a:p>
            <a:fld id="{9DF686B8-C880-FF40-96DC-14FF2413C34E}" type="slidenum">
              <a:rPr lang="en-US" smtClean="0"/>
              <a:t>‹#›</a:t>
            </a:fld>
            <a:endParaRPr lang="en-US"/>
          </a:p>
        </p:txBody>
      </p:sp>
    </p:spTree>
    <p:extLst>
      <p:ext uri="{BB962C8B-B14F-4D97-AF65-F5344CB8AC3E}">
        <p14:creationId xmlns:p14="http://schemas.microsoft.com/office/powerpoint/2010/main" val="151730334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2833CF-7155-4A7F-85EA-E9EDF43711BF}"/>
              </a:ext>
            </a:extLst>
          </p:cNvPr>
          <p:cNvSpPr>
            <a:spLocks noGrp="1"/>
          </p:cNvSpPr>
          <p:nvPr>
            <p:ph type="dt" sz="half" idx="10"/>
          </p:nvPr>
        </p:nvSpPr>
        <p:spPr/>
        <p:txBody>
          <a:bodyPr/>
          <a:lstStyle/>
          <a:p>
            <a:fld id="{D5A29A2F-0E49-4A8C-A9EB-A3C693BDECB0}" type="datetimeFigureOut">
              <a:rPr lang="en-US" smtClean="0"/>
              <a:t>09/12/25</a:t>
            </a:fld>
            <a:endParaRPr lang="en-US"/>
          </a:p>
        </p:txBody>
      </p:sp>
      <p:sp>
        <p:nvSpPr>
          <p:cNvPr id="3" name="Footer Placeholder 2">
            <a:extLst>
              <a:ext uri="{FF2B5EF4-FFF2-40B4-BE49-F238E27FC236}">
                <a16:creationId xmlns:a16="http://schemas.microsoft.com/office/drawing/2014/main" id="{D9B0B291-E94A-4CEC-882E-CC50D88CAF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3C61-E6A9-4002-A0D9-9D8599F1199D}"/>
              </a:ext>
            </a:extLst>
          </p:cNvPr>
          <p:cNvSpPr>
            <a:spLocks noGrp="1"/>
          </p:cNvSpPr>
          <p:nvPr>
            <p:ph type="sldNum" sz="quarter" idx="12"/>
          </p:nvPr>
        </p:nvSpPr>
        <p:spPr/>
        <p:txBody>
          <a:bodyPr/>
          <a:lstStyle/>
          <a:p>
            <a:fld id="{98E2CBD6-6801-4D5F-8149-08283059C03D}" type="slidenum">
              <a:rPr lang="en-US" smtClean="0"/>
              <a:t>‹#›</a:t>
            </a:fld>
            <a:endParaRPr lang="en-US"/>
          </a:p>
        </p:txBody>
      </p:sp>
    </p:spTree>
    <p:extLst>
      <p:ext uri="{BB962C8B-B14F-4D97-AF65-F5344CB8AC3E}">
        <p14:creationId xmlns:p14="http://schemas.microsoft.com/office/powerpoint/2010/main" val="125012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5105A-393E-464D-9288-4462C98AEA6C}"/>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ECFF4D55-662C-4997-AEB2-74E4003BD2BA}"/>
              </a:ext>
            </a:extLst>
          </p:cNvPr>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EED329-ECC9-490A-91E1-CAAC49B2C9F6}"/>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CF19D8B5-B210-4A20-9FC8-4FB81A2260A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42CEA6E-E2FF-49D8-8DCE-FBD36C98F9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C0DAB-B86C-4FD7-A0CE-5877B4F28E68}"/>
              </a:ext>
            </a:extLst>
          </p:cNvPr>
          <p:cNvSpPr>
            <a:spLocks noGrp="1"/>
          </p:cNvSpPr>
          <p:nvPr>
            <p:ph type="sldNum" sz="quarter" idx="12"/>
          </p:nvPr>
        </p:nvSpPr>
        <p:spPr/>
        <p:txBody>
          <a:bodyPr/>
          <a:lstStyle/>
          <a:p>
            <a:fld id="{9DF686B8-C880-FF40-96DC-14FF2413C34E}" type="slidenum">
              <a:rPr lang="en-US" smtClean="0"/>
              <a:t>‹#›</a:t>
            </a:fld>
            <a:endParaRPr lang="en-US"/>
          </a:p>
        </p:txBody>
      </p:sp>
    </p:spTree>
    <p:extLst>
      <p:ext uri="{BB962C8B-B14F-4D97-AF65-F5344CB8AC3E}">
        <p14:creationId xmlns:p14="http://schemas.microsoft.com/office/powerpoint/2010/main" val="190769476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61765-2219-4E67-873B-38550690FEBE}"/>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E327108E-4BCC-40FE-9EC3-F4E141A1E952}"/>
              </a:ext>
            </a:extLst>
          </p:cNvPr>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5CD00E4B-D895-4347-8416-F8B72BFD5EE8}"/>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12C38721-427C-49D3-911B-44AC67D19B5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6DFCBEB-94A5-4A61-99C4-7CD720D04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304C01-EB89-46E6-BE7C-67C0A8A9CBE2}"/>
              </a:ext>
            </a:extLst>
          </p:cNvPr>
          <p:cNvSpPr>
            <a:spLocks noGrp="1"/>
          </p:cNvSpPr>
          <p:nvPr>
            <p:ph type="sldNum" sz="quarter" idx="12"/>
          </p:nvPr>
        </p:nvSpPr>
        <p:spPr/>
        <p:txBody>
          <a:bodyPr/>
          <a:lstStyle/>
          <a:p>
            <a:fld id="{9DF686B8-C880-FF40-96DC-14FF2413C34E}" type="slidenum">
              <a:rPr lang="en-US" smtClean="0"/>
              <a:t>‹#›</a:t>
            </a:fld>
            <a:endParaRPr lang="en-US"/>
          </a:p>
        </p:txBody>
      </p:sp>
    </p:spTree>
    <p:extLst>
      <p:ext uri="{BB962C8B-B14F-4D97-AF65-F5344CB8AC3E}">
        <p14:creationId xmlns:p14="http://schemas.microsoft.com/office/powerpoint/2010/main" val="48168965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16ABBA-2FCE-42C0-BF09-13DA647340A7}"/>
              </a:ext>
            </a:extLst>
          </p:cNvPr>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E5CBB2-7A6F-46F0-9962-02CFF505A8C6}"/>
              </a:ext>
            </a:extLst>
          </p:cNvPr>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B66D4-BBBD-4064-B863-EA0376E80528}"/>
              </a:ext>
            </a:extLst>
          </p:cNvPr>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55DF84C-BDBB-42B0-956C-26508C134932}"/>
              </a:ext>
            </a:extLst>
          </p:cNvPr>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CB164A-A9D2-4A1F-98DB-0A036AD0CE0A}"/>
              </a:ext>
            </a:extLst>
          </p:cNvPr>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9DF686B8-C880-FF40-96DC-14FF2413C34E}" type="slidenum">
              <a:rPr lang="en-US" smtClean="0"/>
              <a:t>‹#›</a:t>
            </a:fld>
            <a:endParaRPr lang="en-US"/>
          </a:p>
        </p:txBody>
      </p:sp>
      <p:pic>
        <p:nvPicPr>
          <p:cNvPr id="7" name="Picture 6">
            <a:extLst>
              <a:ext uri="{FF2B5EF4-FFF2-40B4-BE49-F238E27FC236}">
                <a16:creationId xmlns:a16="http://schemas.microsoft.com/office/drawing/2014/main" id="{C9CF3488-8488-4255-8F21-BBD49F15B159}"/>
              </a:ext>
            </a:extLst>
          </p:cNvPr>
          <p:cNvPicPr>
            <a:picLocks noChangeAspect="1"/>
          </p:cNvPicPr>
          <p:nvPr userDrawn="1"/>
        </p:nvPicPr>
        <p:blipFill rotWithShape="1">
          <a:blip r:embed="rId34">
            <a:extLst>
              <a:ext uri="{28A0092B-C50C-407E-A947-70E740481C1C}">
                <a14:useLocalDpi xmlns:a14="http://schemas.microsoft.com/office/drawing/2010/main" val="0"/>
              </a:ext>
            </a:extLst>
          </a:blip>
          <a:srcRect b="81668"/>
          <a:stretch/>
        </p:blipFill>
        <p:spPr>
          <a:xfrm>
            <a:off x="1587" y="0"/>
            <a:ext cx="24385588" cy="2514600"/>
          </a:xfrm>
          <a:prstGeom prst="rect">
            <a:avLst/>
          </a:prstGeom>
        </p:spPr>
      </p:pic>
    </p:spTree>
    <p:extLst>
      <p:ext uri="{BB962C8B-B14F-4D97-AF65-F5344CB8AC3E}">
        <p14:creationId xmlns:p14="http://schemas.microsoft.com/office/powerpoint/2010/main" val="175324873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49" r:id="rId13"/>
    <p:sldLayoutId id="2147483680" r:id="rId14"/>
    <p:sldLayoutId id="2147483668" r:id="rId15"/>
    <p:sldLayoutId id="2147483682" r:id="rId16"/>
    <p:sldLayoutId id="2147483684" r:id="rId17"/>
    <p:sldLayoutId id="2147483681" r:id="rId18"/>
    <p:sldLayoutId id="2147483683" r:id="rId19"/>
    <p:sldLayoutId id="2147483685" r:id="rId20"/>
    <p:sldLayoutId id="2147483686" r:id="rId21"/>
    <p:sldLayoutId id="2147483687" r:id="rId22"/>
    <p:sldLayoutId id="2147483661" r:id="rId23"/>
    <p:sldLayoutId id="2147483650" r:id="rId24"/>
    <p:sldLayoutId id="2147483662" r:id="rId25"/>
    <p:sldLayoutId id="2147483663" r:id="rId26"/>
    <p:sldLayoutId id="2147483669" r:id="rId27"/>
    <p:sldLayoutId id="2147483667" r:id="rId28"/>
    <p:sldLayoutId id="2147483666" r:id="rId29"/>
    <p:sldLayoutId id="2147483665" r:id="rId30"/>
    <p:sldLayoutId id="2147483678" r:id="rId31"/>
    <p:sldLayoutId id="2147483679" r:id="rId3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73187" y="647700"/>
            <a:ext cx="18440400" cy="5105400"/>
          </a:xfrm>
          <a:prstGeom prst="rect">
            <a:avLst/>
          </a:prstGeom>
        </p:spPr>
        <p:txBody>
          <a:bodyPr vert="horz" lIns="243852" tIns="121926" rIns="243852" bIns="121926" rtlCol="0" anchor="ctr">
            <a:noAutofit/>
          </a:bodyPr>
          <a:lstStyle>
            <a:lvl1pPr algn="l" defTabSz="1219261" rtl="0" eaLnBrk="1" latinLnBrk="0" hangingPunct="1">
              <a:spcBef>
                <a:spcPct val="0"/>
              </a:spcBef>
              <a:buNone/>
              <a:defRPr sz="7500" b="1" kern="1200">
                <a:solidFill>
                  <a:schemeClr val="bg2"/>
                </a:solidFill>
                <a:latin typeface="Myriad Pro" pitchFamily="34" charset="0"/>
                <a:ea typeface="+mj-ea"/>
                <a:cs typeface="Myriad Pro" pitchFamily="34" charset="0"/>
              </a:defRPr>
            </a:lvl1pPr>
          </a:lstStyle>
          <a:p>
            <a:pPr marL="0" marR="0" lvl="0" indent="0" algn="l" defTabSz="1219261" rtl="0" eaLnBrk="1" fontAlgn="auto" latinLnBrk="0" hangingPunct="1">
              <a:lnSpc>
                <a:spcPct val="100000"/>
              </a:lnSpc>
              <a:spcBef>
                <a:spcPct val="0"/>
              </a:spcBef>
              <a:spcAft>
                <a:spcPts val="0"/>
              </a:spcAft>
              <a:buClrTx/>
              <a:buSzTx/>
              <a:buFontTx/>
              <a:buNone/>
              <a:tabLst/>
              <a:defRPr/>
            </a:pPr>
            <a:r>
              <a:rPr lang="en-US" sz="9600" noProof="0" dirty="0">
                <a:solidFill>
                  <a:srgbClr val="E7E6E6"/>
                </a:solidFill>
              </a:rPr>
              <a:t>TB and Health Disparities</a:t>
            </a:r>
            <a:endParaRPr kumimoji="0" lang="en-US" sz="9600" b="1" i="0" u="none" strike="noStrike" kern="1200" cap="none" spc="0" normalizeH="0" baseline="0" noProof="0" dirty="0">
              <a:ln>
                <a:noFill/>
              </a:ln>
              <a:solidFill>
                <a:srgbClr val="E7E6E6"/>
              </a:solidFill>
              <a:effectLst/>
              <a:uLnTx/>
              <a:uFillTx/>
              <a:latin typeface="Myriad Pro" pitchFamily="34" charset="0"/>
              <a:ea typeface="+mj-ea"/>
            </a:endParaRPr>
          </a:p>
        </p:txBody>
      </p:sp>
      <p:sp>
        <p:nvSpPr>
          <p:cNvPr id="5" name="Subtitle 2"/>
          <p:cNvSpPr txBox="1">
            <a:spLocks/>
          </p:cNvSpPr>
          <p:nvPr/>
        </p:nvSpPr>
        <p:spPr>
          <a:xfrm>
            <a:off x="1373187" y="7772400"/>
            <a:ext cx="17132300" cy="3200400"/>
          </a:xfrm>
          <a:prstGeom prst="rect">
            <a:avLst/>
          </a:prstGeom>
        </p:spPr>
        <p:txBody>
          <a:bodyPr vert="horz" lIns="243852" tIns="121926" rIns="243852" bIns="121926" rtlCol="0">
            <a:no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pPr marL="0" marR="0" lvl="0" indent="0" algn="l" defTabSz="1219261"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prstClr val="white">
                    <a:lumMod val="75000"/>
                  </a:prstClr>
                </a:solidFill>
                <a:effectLst/>
                <a:uLnTx/>
                <a:uFillTx/>
                <a:latin typeface="Raleway ExtraLight"/>
                <a:ea typeface="+mn-ea"/>
                <a:cs typeface="Raleway ExtraLight"/>
              </a:rPr>
              <a:t>Presented by: 	</a:t>
            </a:r>
            <a:r>
              <a:rPr lang="en-US" sz="3200" b="1" dirty="0">
                <a:solidFill>
                  <a:prstClr val="white">
                    <a:lumMod val="75000"/>
                  </a:prstClr>
                </a:solidFill>
                <a:latin typeface="Raleway ExtraLight"/>
                <a:cs typeface="Raleway ExtraLight"/>
              </a:rPr>
              <a:t>Mark Tisdel</a:t>
            </a:r>
            <a:r>
              <a:rPr lang="en-US" sz="3200" b="1">
                <a:solidFill>
                  <a:prstClr val="white">
                    <a:lumMod val="75000"/>
                  </a:prstClr>
                </a:solidFill>
                <a:latin typeface="Raleway ExtraLight"/>
                <a:cs typeface="Raleway ExtraLight"/>
              </a:rPr>
              <a:t>, MBA, BSN, RN</a:t>
            </a:r>
            <a:endParaRPr kumimoji="0" lang="en-US" sz="3200" b="1" i="0" u="none" strike="noStrike" kern="1200" cap="none" spc="0" normalizeH="0" baseline="0" noProof="0" dirty="0">
              <a:ln>
                <a:noFill/>
              </a:ln>
              <a:solidFill>
                <a:prstClr val="white">
                  <a:lumMod val="75000"/>
                </a:prstClr>
              </a:solidFill>
              <a:effectLst/>
              <a:uLnTx/>
              <a:uFillTx/>
              <a:latin typeface="Raleway ExtraLight"/>
              <a:ea typeface="+mn-ea"/>
              <a:cs typeface="Raleway ExtraLight"/>
            </a:endParaRPr>
          </a:p>
          <a:p>
            <a:pPr marL="0" marR="0" lvl="0" indent="0" algn="l" defTabSz="1219261"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prstClr val="white">
                    <a:lumMod val="75000"/>
                  </a:prstClr>
                </a:solidFill>
                <a:effectLst/>
                <a:uLnTx/>
                <a:uFillTx/>
                <a:latin typeface="Raleway ExtraLight"/>
                <a:ea typeface="+mn-ea"/>
                <a:cs typeface="Raleway ExtraLight"/>
              </a:rPr>
              <a:t>			Chief Nurse</a:t>
            </a:r>
          </a:p>
          <a:p>
            <a:pPr marL="0" marR="0" lvl="0" indent="0" algn="l" defTabSz="1219261"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prstClr val="white">
                    <a:lumMod val="75000"/>
                  </a:prstClr>
                </a:solidFill>
                <a:effectLst/>
                <a:uLnTx/>
                <a:uFillTx/>
                <a:latin typeface="Raleway ExtraLight"/>
                <a:ea typeface="+mn-ea"/>
                <a:cs typeface="Raleway ExtraLight"/>
              </a:rPr>
              <a:t>			Houston Health Department - Bureau of Tuberculosis</a:t>
            </a:r>
          </a:p>
          <a:p>
            <a:pPr marL="0" marR="0" lvl="0" indent="0" algn="l" defTabSz="1219261"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solidFill>
                <a:prstClr val="white">
                  <a:lumMod val="75000"/>
                </a:prstClr>
              </a:solidFill>
              <a:effectLst/>
              <a:uLnTx/>
              <a:uFillTx/>
              <a:latin typeface="Raleway ExtraLight"/>
              <a:ea typeface="+mn-ea"/>
              <a:cs typeface="Raleway ExtraLight"/>
            </a:endParaRPr>
          </a:p>
          <a:p>
            <a:pPr marL="0" marR="0" lvl="0" indent="0" algn="l" defTabSz="1219261"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prstClr val="white">
                    <a:lumMod val="75000"/>
                  </a:prstClr>
                </a:solidFill>
                <a:effectLst/>
                <a:uLnTx/>
                <a:uFillTx/>
                <a:latin typeface="Raleway ExtraLight"/>
                <a:ea typeface="+mn-ea"/>
                <a:cs typeface="Raleway ExtraLight"/>
              </a:rPr>
              <a:t>Presentation Date: 	September 19, 2025</a:t>
            </a:r>
          </a:p>
        </p:txBody>
      </p:sp>
    </p:spTree>
    <p:extLst>
      <p:ext uri="{BB962C8B-B14F-4D97-AF65-F5344CB8AC3E}">
        <p14:creationId xmlns:p14="http://schemas.microsoft.com/office/powerpoint/2010/main" val="125125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57744-EF81-338F-4035-FC0E8F879B9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9EA29C-FA13-376E-56BE-41C5ABEDDDB7}"/>
              </a:ext>
            </a:extLst>
          </p:cNvPr>
          <p:cNvSpPr>
            <a:spLocks noGrp="1"/>
          </p:cNvSpPr>
          <p:nvPr>
            <p:ph/>
          </p:nvPr>
        </p:nvSpPr>
        <p:spPr>
          <a:xfrm>
            <a:off x="1215129" y="3048000"/>
            <a:ext cx="22560858" cy="10668000"/>
          </a:xfrm>
        </p:spPr>
        <p:txBody>
          <a:bodyPr>
            <a:normAutofit/>
          </a:bodyPr>
          <a:lstStyle/>
          <a:p>
            <a:pPr marL="0" indent="0">
              <a:spcAft>
                <a:spcPts val="1200"/>
              </a:spcAft>
              <a:buNone/>
            </a:pPr>
            <a:r>
              <a:rPr lang="en-US" dirty="0"/>
              <a:t>TB disease rates vary across the United States. Consistent with previous years, in 2023, four states accounted for half of all reported U.S. TB cases:</a:t>
            </a:r>
          </a:p>
          <a:p>
            <a:pPr lvl="1"/>
            <a:r>
              <a:rPr lang="en-US" dirty="0"/>
              <a:t>California</a:t>
            </a:r>
          </a:p>
          <a:p>
            <a:pPr lvl="1"/>
            <a:r>
              <a:rPr lang="en-US" dirty="0"/>
              <a:t>Texas</a:t>
            </a:r>
          </a:p>
          <a:p>
            <a:pPr lvl="1"/>
            <a:r>
              <a:rPr lang="en-US" dirty="0"/>
              <a:t>New York (including New York City)</a:t>
            </a:r>
          </a:p>
          <a:p>
            <a:pPr lvl="1"/>
            <a:r>
              <a:rPr lang="en-US" dirty="0"/>
              <a:t>Florida</a:t>
            </a:r>
          </a:p>
          <a:p>
            <a:pPr marL="0" indent="0">
              <a:spcBef>
                <a:spcPts val="3000"/>
              </a:spcBef>
              <a:spcAft>
                <a:spcPts val="1800"/>
              </a:spcAft>
              <a:buNone/>
            </a:pPr>
            <a:endParaRPr lang="en-US" dirty="0">
              <a:solidFill>
                <a:schemeClr val="bg1"/>
              </a:solidFill>
            </a:endParaRPr>
          </a:p>
        </p:txBody>
      </p:sp>
      <p:sp>
        <p:nvSpPr>
          <p:cNvPr id="9" name="Content Placeholder 1">
            <a:extLst>
              <a:ext uri="{FF2B5EF4-FFF2-40B4-BE49-F238E27FC236}">
                <a16:creationId xmlns:a16="http://schemas.microsoft.com/office/drawing/2014/main" id="{23ED2DD0-53C7-8DE1-989F-260387D4BB62}"/>
              </a:ext>
            </a:extLst>
          </p:cNvPr>
          <p:cNvSpPr txBox="1">
            <a:spLocks/>
          </p:cNvSpPr>
          <p:nvPr/>
        </p:nvSpPr>
        <p:spPr>
          <a:xfrm>
            <a:off x="763587" y="609600"/>
            <a:ext cx="15468600" cy="1143000"/>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400" b="1" dirty="0">
                <a:ln w="3175" cmpd="sng">
                  <a:noFill/>
                </a:ln>
                <a:solidFill>
                  <a:schemeClr val="bg2"/>
                </a:solidFill>
                <a:latin typeface="Myriad Pro"/>
              </a:rPr>
              <a:t>Geographic Disparities in the US</a:t>
            </a:r>
          </a:p>
        </p:txBody>
      </p:sp>
    </p:spTree>
    <p:extLst>
      <p:ext uri="{BB962C8B-B14F-4D97-AF65-F5344CB8AC3E}">
        <p14:creationId xmlns:p14="http://schemas.microsoft.com/office/powerpoint/2010/main" val="140415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28B41-AF1B-36D0-34BF-4BC85DB3BA7D}"/>
            </a:ext>
          </a:extLst>
        </p:cNvPr>
        <p:cNvGrpSpPr/>
        <p:nvPr/>
      </p:nvGrpSpPr>
      <p:grpSpPr>
        <a:xfrm>
          <a:off x="0" y="0"/>
          <a:ext cx="0" cy="0"/>
          <a:chOff x="0" y="0"/>
          <a:chExt cx="0" cy="0"/>
        </a:xfrm>
      </p:grpSpPr>
      <p:sp>
        <p:nvSpPr>
          <p:cNvPr id="9" name="Content Placeholder 1">
            <a:extLst>
              <a:ext uri="{FF2B5EF4-FFF2-40B4-BE49-F238E27FC236}">
                <a16:creationId xmlns:a16="http://schemas.microsoft.com/office/drawing/2014/main" id="{753FA0D2-829C-F8C5-C8A8-7634F1C65B0E}"/>
              </a:ext>
            </a:extLst>
          </p:cNvPr>
          <p:cNvSpPr txBox="1">
            <a:spLocks/>
          </p:cNvSpPr>
          <p:nvPr/>
        </p:nvSpPr>
        <p:spPr>
          <a:xfrm>
            <a:off x="763587" y="609600"/>
            <a:ext cx="16459200" cy="1143000"/>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400" b="1" dirty="0">
                <a:ln w="3175" cmpd="sng">
                  <a:noFill/>
                </a:ln>
                <a:solidFill>
                  <a:schemeClr val="bg2"/>
                </a:solidFill>
                <a:latin typeface="Myriad Pro"/>
              </a:rPr>
              <a:t>Texas Jurisdictions with the most reported TB Cases, 2022</a:t>
            </a:r>
          </a:p>
        </p:txBody>
      </p:sp>
      <p:pic>
        <p:nvPicPr>
          <p:cNvPr id="8" name="Content Placeholder 7">
            <a:extLst>
              <a:ext uri="{FF2B5EF4-FFF2-40B4-BE49-F238E27FC236}">
                <a16:creationId xmlns:a16="http://schemas.microsoft.com/office/drawing/2014/main" id="{FF0358A2-966E-C361-631D-F386031EB5C9}"/>
              </a:ext>
            </a:extLst>
          </p:cNvPr>
          <p:cNvPicPr>
            <a:picLocks noGrp="1" noChangeAspect="1"/>
          </p:cNvPicPr>
          <p:nvPr>
            <p:ph/>
          </p:nvPr>
        </p:nvPicPr>
        <p:blipFill>
          <a:blip r:embed="rId2"/>
          <a:stretch>
            <a:fillRect/>
          </a:stretch>
        </p:blipFill>
        <p:spPr>
          <a:xfrm>
            <a:off x="2211387" y="2743200"/>
            <a:ext cx="19310521" cy="10134600"/>
          </a:xfrm>
          <a:prstGeom prst="rect">
            <a:avLst/>
          </a:prstGeom>
        </p:spPr>
      </p:pic>
    </p:spTree>
    <p:extLst>
      <p:ext uri="{BB962C8B-B14F-4D97-AF65-F5344CB8AC3E}">
        <p14:creationId xmlns:p14="http://schemas.microsoft.com/office/powerpoint/2010/main" val="323357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3DEFB-F66C-A829-8C0E-CE9435F3D0D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71774-B046-D454-6C83-C565FBD8890D}"/>
              </a:ext>
            </a:extLst>
          </p:cNvPr>
          <p:cNvSpPr>
            <a:spLocks noGrp="1"/>
          </p:cNvSpPr>
          <p:nvPr>
            <p:ph/>
          </p:nvPr>
        </p:nvSpPr>
        <p:spPr>
          <a:xfrm>
            <a:off x="1215129" y="2743200"/>
            <a:ext cx="22560858" cy="10668000"/>
          </a:xfrm>
        </p:spPr>
        <p:txBody>
          <a:bodyPr>
            <a:normAutofit/>
          </a:bodyPr>
          <a:lstStyle/>
          <a:p>
            <a:pPr marL="0" indent="0">
              <a:spcAft>
                <a:spcPts val="1800"/>
              </a:spcAft>
              <a:buNone/>
            </a:pPr>
            <a:r>
              <a:rPr lang="en-US" sz="6000" dirty="0"/>
              <a:t>Socioeconomic factors can directly or indirectly increase a person's risk for TB disease and make treatment difficult. These factors include:</a:t>
            </a:r>
          </a:p>
          <a:p>
            <a:pPr lvl="1">
              <a:spcAft>
                <a:spcPts val="1800"/>
              </a:spcAft>
            </a:pPr>
            <a:r>
              <a:rPr lang="en-US" sz="6000" dirty="0"/>
              <a:t>Poverty</a:t>
            </a:r>
          </a:p>
          <a:p>
            <a:pPr lvl="1">
              <a:spcAft>
                <a:spcPts val="600"/>
              </a:spcAft>
            </a:pPr>
            <a:r>
              <a:rPr lang="en-US" sz="6000" dirty="0"/>
              <a:t>Limited access to:</a:t>
            </a:r>
          </a:p>
          <a:p>
            <a:pPr lvl="2"/>
            <a:r>
              <a:rPr lang="en-US" sz="5400" dirty="0"/>
              <a:t>Quality health care</a:t>
            </a:r>
          </a:p>
          <a:p>
            <a:pPr lvl="2"/>
            <a:r>
              <a:rPr lang="en-US" sz="5400" dirty="0"/>
              <a:t>Employment opportunities</a:t>
            </a:r>
          </a:p>
          <a:p>
            <a:pPr lvl="2"/>
            <a:r>
              <a:rPr lang="en-US" sz="5400" dirty="0"/>
              <a:t>Housing</a:t>
            </a:r>
          </a:p>
          <a:p>
            <a:pPr lvl="2"/>
            <a:r>
              <a:rPr lang="en-US" sz="5400" dirty="0"/>
              <a:t>Transportation</a:t>
            </a:r>
          </a:p>
          <a:p>
            <a:pPr lvl="2"/>
            <a:r>
              <a:rPr lang="en-US" sz="5400" dirty="0"/>
              <a:t>Adverse health outcomes</a:t>
            </a:r>
          </a:p>
          <a:p>
            <a:endParaRPr lang="en-US" dirty="0">
              <a:solidFill>
                <a:schemeClr val="bg1"/>
              </a:solidFill>
            </a:endParaRPr>
          </a:p>
        </p:txBody>
      </p:sp>
      <p:sp>
        <p:nvSpPr>
          <p:cNvPr id="9" name="Content Placeholder 1">
            <a:extLst>
              <a:ext uri="{FF2B5EF4-FFF2-40B4-BE49-F238E27FC236}">
                <a16:creationId xmlns:a16="http://schemas.microsoft.com/office/drawing/2014/main" id="{EE801350-C6D9-3883-8BE4-C6F4B9F42D82}"/>
              </a:ext>
            </a:extLst>
          </p:cNvPr>
          <p:cNvSpPr txBox="1">
            <a:spLocks/>
          </p:cNvSpPr>
          <p:nvPr/>
        </p:nvSpPr>
        <p:spPr>
          <a:xfrm>
            <a:off x="763587" y="609600"/>
            <a:ext cx="15468600" cy="1143000"/>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400" b="1" dirty="0">
                <a:ln w="3175" cmpd="sng">
                  <a:noFill/>
                </a:ln>
                <a:solidFill>
                  <a:schemeClr val="bg2"/>
                </a:solidFill>
                <a:latin typeface="Myriad Pro"/>
              </a:rPr>
              <a:t>What Prevents Health Equity</a:t>
            </a:r>
          </a:p>
        </p:txBody>
      </p:sp>
    </p:spTree>
    <p:extLst>
      <p:ext uri="{BB962C8B-B14F-4D97-AF65-F5344CB8AC3E}">
        <p14:creationId xmlns:p14="http://schemas.microsoft.com/office/powerpoint/2010/main" val="3926743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6C956-D01A-2CD8-19CD-B9AE78130B9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67F8C0-979E-0EDA-9E8E-6275E34D02F4}"/>
              </a:ext>
            </a:extLst>
          </p:cNvPr>
          <p:cNvSpPr>
            <a:spLocks noGrp="1"/>
          </p:cNvSpPr>
          <p:nvPr>
            <p:ph/>
          </p:nvPr>
        </p:nvSpPr>
        <p:spPr>
          <a:xfrm>
            <a:off x="1215129" y="2743200"/>
            <a:ext cx="22560858" cy="10668000"/>
          </a:xfrm>
        </p:spPr>
        <p:txBody>
          <a:bodyPr>
            <a:normAutofit/>
          </a:bodyPr>
          <a:lstStyle/>
          <a:p>
            <a:pPr>
              <a:spcAft>
                <a:spcPts val="1200"/>
              </a:spcAft>
            </a:pPr>
            <a:r>
              <a:rPr lang="en-US" sz="6000" dirty="0"/>
              <a:t>Language barriers and cultural factors may also place certain populations at higher risk for TB. These include factors such as:</a:t>
            </a:r>
          </a:p>
          <a:p>
            <a:pPr lvl="1"/>
            <a:r>
              <a:rPr lang="en-US" sz="5200" dirty="0"/>
              <a:t>Health knowledge</a:t>
            </a:r>
          </a:p>
          <a:p>
            <a:pPr lvl="1"/>
            <a:r>
              <a:rPr lang="en-US" sz="5200" dirty="0"/>
              <a:t>Stigma associated with the disease</a:t>
            </a:r>
          </a:p>
          <a:p>
            <a:pPr lvl="1"/>
            <a:r>
              <a:rPr lang="en-US" sz="5200" dirty="0"/>
              <a:t>Values</a:t>
            </a:r>
          </a:p>
          <a:p>
            <a:pPr lvl="1">
              <a:spcAft>
                <a:spcPts val="1800"/>
              </a:spcAft>
            </a:pPr>
            <a:r>
              <a:rPr lang="en-US" sz="5200" dirty="0"/>
              <a:t>Beliefs</a:t>
            </a:r>
          </a:p>
          <a:p>
            <a:r>
              <a:rPr lang="en-US" sz="6000" dirty="0"/>
              <a:t>Health System Limitations</a:t>
            </a:r>
          </a:p>
          <a:p>
            <a:pPr lvl="1"/>
            <a:r>
              <a:rPr lang="en-US" sz="5200" dirty="0"/>
              <a:t>Reduction in public health resources </a:t>
            </a:r>
          </a:p>
          <a:p>
            <a:pPr lvl="1"/>
            <a:r>
              <a:rPr lang="en-US" sz="5200" dirty="0"/>
              <a:t>Loss of public health capacity has implications on:</a:t>
            </a:r>
          </a:p>
          <a:p>
            <a:pPr lvl="2"/>
            <a:r>
              <a:rPr lang="en-US" sz="4400" dirty="0"/>
              <a:t>Access to care</a:t>
            </a:r>
          </a:p>
          <a:p>
            <a:pPr lvl="2"/>
            <a:r>
              <a:rPr lang="en-US" sz="4400" dirty="0"/>
              <a:t>Maintaining clinical and public health expertise</a:t>
            </a:r>
          </a:p>
          <a:p>
            <a:pPr lvl="2"/>
            <a:r>
              <a:rPr lang="en-US" sz="4400" dirty="0"/>
              <a:t>Diagnosing and Treating TB</a:t>
            </a:r>
          </a:p>
          <a:p>
            <a:pPr lvl="2"/>
            <a:endParaRPr lang="en-US" sz="4400" dirty="0"/>
          </a:p>
          <a:p>
            <a:pPr lvl="2"/>
            <a:endParaRPr lang="en-US" sz="4400" dirty="0"/>
          </a:p>
          <a:p>
            <a:pPr lvl="1"/>
            <a:endParaRPr lang="en-US" sz="5200" dirty="0"/>
          </a:p>
          <a:p>
            <a:pPr lvl="1"/>
            <a:endParaRPr lang="en-US" sz="5200" dirty="0"/>
          </a:p>
        </p:txBody>
      </p:sp>
      <p:sp>
        <p:nvSpPr>
          <p:cNvPr id="9" name="Content Placeholder 1">
            <a:extLst>
              <a:ext uri="{FF2B5EF4-FFF2-40B4-BE49-F238E27FC236}">
                <a16:creationId xmlns:a16="http://schemas.microsoft.com/office/drawing/2014/main" id="{1DCB96C3-2B52-2304-4E44-8E7242ED704A}"/>
              </a:ext>
            </a:extLst>
          </p:cNvPr>
          <p:cNvSpPr txBox="1">
            <a:spLocks/>
          </p:cNvSpPr>
          <p:nvPr/>
        </p:nvSpPr>
        <p:spPr>
          <a:xfrm>
            <a:off x="747245" y="304800"/>
            <a:ext cx="16230600" cy="1143000"/>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400" b="1" dirty="0">
                <a:ln w="3175" cmpd="sng">
                  <a:noFill/>
                </a:ln>
                <a:solidFill>
                  <a:schemeClr val="bg2"/>
                </a:solidFill>
                <a:latin typeface="Myriad Pro"/>
              </a:rPr>
              <a:t>What Prevents Health Equity</a:t>
            </a:r>
          </a:p>
          <a:p>
            <a:pPr marL="0" indent="0">
              <a:buNone/>
            </a:pPr>
            <a:r>
              <a:rPr lang="en-US" sz="6400" b="1" dirty="0">
                <a:ln w="3175" cmpd="sng">
                  <a:noFill/>
                </a:ln>
                <a:solidFill>
                  <a:schemeClr val="bg2"/>
                </a:solidFill>
                <a:latin typeface="Myriad Pro"/>
              </a:rPr>
              <a:t>(cont’d)</a:t>
            </a:r>
          </a:p>
        </p:txBody>
      </p:sp>
    </p:spTree>
    <p:extLst>
      <p:ext uri="{BB962C8B-B14F-4D97-AF65-F5344CB8AC3E}">
        <p14:creationId xmlns:p14="http://schemas.microsoft.com/office/powerpoint/2010/main" val="3064937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E9EE9-8DAB-ED1E-39ED-E92F11E7AF9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83FF74-A539-5F4E-8961-A40A13A046C1}"/>
              </a:ext>
            </a:extLst>
          </p:cNvPr>
          <p:cNvSpPr>
            <a:spLocks noGrp="1"/>
          </p:cNvSpPr>
          <p:nvPr>
            <p:ph/>
          </p:nvPr>
        </p:nvSpPr>
        <p:spPr>
          <a:xfrm>
            <a:off x="1215129" y="2743200"/>
            <a:ext cx="22560858" cy="10668000"/>
          </a:xfrm>
        </p:spPr>
        <p:txBody>
          <a:bodyPr>
            <a:normAutofit/>
          </a:bodyPr>
          <a:lstStyle/>
          <a:p>
            <a:pPr>
              <a:spcAft>
                <a:spcPts val="600"/>
              </a:spcAft>
            </a:pPr>
            <a:r>
              <a:rPr lang="en-US" sz="6000" dirty="0"/>
              <a:t>Language Line translation services</a:t>
            </a:r>
          </a:p>
          <a:p>
            <a:pPr>
              <a:spcAft>
                <a:spcPts val="600"/>
              </a:spcAft>
            </a:pPr>
            <a:r>
              <a:rPr lang="en-US" sz="6000" dirty="0"/>
              <a:t>Transportation to and from TB clinic appointments</a:t>
            </a:r>
          </a:p>
          <a:p>
            <a:pPr>
              <a:spcAft>
                <a:spcPts val="600"/>
              </a:spcAft>
            </a:pPr>
            <a:r>
              <a:rPr lang="en-US" sz="6000" dirty="0"/>
              <a:t>TB Screening in the field (ex. home/work/under bridge)</a:t>
            </a:r>
          </a:p>
          <a:p>
            <a:pPr>
              <a:spcAft>
                <a:spcPts val="600"/>
              </a:spcAft>
            </a:pPr>
            <a:r>
              <a:rPr lang="en-US" sz="6000" dirty="0"/>
              <a:t>In-person contact investigation (ex. environmental assessment, interview, TB101)</a:t>
            </a:r>
          </a:p>
          <a:p>
            <a:pPr>
              <a:spcAft>
                <a:spcPts val="600"/>
              </a:spcAft>
            </a:pPr>
            <a:r>
              <a:rPr lang="en-US" sz="6000" dirty="0"/>
              <a:t>Video Directly Observed Therapy</a:t>
            </a:r>
          </a:p>
          <a:p>
            <a:pPr>
              <a:spcAft>
                <a:spcPts val="600"/>
              </a:spcAft>
            </a:pPr>
            <a:r>
              <a:rPr lang="en-US" sz="6000" dirty="0"/>
              <a:t>Admit court-ordered patients to TCID to ensure completion of therapy.</a:t>
            </a:r>
          </a:p>
          <a:p>
            <a:endParaRPr lang="en-US" sz="6000" dirty="0">
              <a:solidFill>
                <a:schemeClr val="bg1"/>
              </a:solidFill>
            </a:endParaRPr>
          </a:p>
        </p:txBody>
      </p:sp>
      <p:sp>
        <p:nvSpPr>
          <p:cNvPr id="9" name="Content Placeholder 1">
            <a:extLst>
              <a:ext uri="{FF2B5EF4-FFF2-40B4-BE49-F238E27FC236}">
                <a16:creationId xmlns:a16="http://schemas.microsoft.com/office/drawing/2014/main" id="{39F71DBE-4F0B-2C74-D530-CE0A44577BF3}"/>
              </a:ext>
            </a:extLst>
          </p:cNvPr>
          <p:cNvSpPr txBox="1">
            <a:spLocks/>
          </p:cNvSpPr>
          <p:nvPr/>
        </p:nvSpPr>
        <p:spPr>
          <a:xfrm>
            <a:off x="763587" y="533400"/>
            <a:ext cx="15773400" cy="1143000"/>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000" b="1" dirty="0">
                <a:ln w="3175" cmpd="sng">
                  <a:noFill/>
                </a:ln>
                <a:solidFill>
                  <a:schemeClr val="bg2"/>
                </a:solidFill>
                <a:latin typeface="Myriad Pro"/>
              </a:rPr>
              <a:t>What Houston Health Department is doing</a:t>
            </a:r>
          </a:p>
        </p:txBody>
      </p:sp>
    </p:spTree>
    <p:extLst>
      <p:ext uri="{BB962C8B-B14F-4D97-AF65-F5344CB8AC3E}">
        <p14:creationId xmlns:p14="http://schemas.microsoft.com/office/powerpoint/2010/main" val="3318516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C5959-B8BF-6F9E-E2CC-E0430DB2800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115BDA-4217-7DD3-AA51-2FE575AF02C5}"/>
              </a:ext>
            </a:extLst>
          </p:cNvPr>
          <p:cNvSpPr>
            <a:spLocks noGrp="1"/>
          </p:cNvSpPr>
          <p:nvPr>
            <p:ph/>
          </p:nvPr>
        </p:nvSpPr>
        <p:spPr>
          <a:xfrm>
            <a:off x="1215129" y="2743200"/>
            <a:ext cx="22560858" cy="10668000"/>
          </a:xfrm>
        </p:spPr>
        <p:txBody>
          <a:bodyPr>
            <a:normAutofit/>
          </a:bodyPr>
          <a:lstStyle/>
          <a:p>
            <a:pPr>
              <a:spcAft>
                <a:spcPts val="600"/>
              </a:spcAft>
            </a:pPr>
            <a:r>
              <a:rPr lang="en-US" sz="6000" dirty="0"/>
              <a:t>Provide case management throughout the duration of treatment, working with local healthcare providers to ensure that recommended treatment protocols are followed</a:t>
            </a:r>
          </a:p>
          <a:p>
            <a:pPr>
              <a:spcAft>
                <a:spcPts val="600"/>
              </a:spcAft>
            </a:pPr>
            <a:r>
              <a:rPr lang="en-US" sz="6000" dirty="0"/>
              <a:t>Engage health care providers with the latest TB diagnostics and treatment options available</a:t>
            </a:r>
          </a:p>
          <a:p>
            <a:pPr>
              <a:spcAft>
                <a:spcPts val="600"/>
              </a:spcAft>
            </a:pPr>
            <a:r>
              <a:rPr lang="en-US" sz="6000" dirty="0"/>
              <a:t>Share resources and best practices among providers</a:t>
            </a:r>
          </a:p>
          <a:p>
            <a:pPr>
              <a:spcAft>
                <a:spcPts val="600"/>
              </a:spcAft>
            </a:pPr>
            <a:r>
              <a:rPr lang="en-US" sz="6000" dirty="0"/>
              <a:t>Increase awareness and understanding of TB testing and treatment strategies</a:t>
            </a:r>
          </a:p>
          <a:p>
            <a:pPr>
              <a:spcAft>
                <a:spcPts val="600"/>
              </a:spcAft>
            </a:pPr>
            <a:r>
              <a:rPr lang="en-US" sz="6000" dirty="0"/>
              <a:t>Develop partnerships to scale existing initiatives</a:t>
            </a:r>
          </a:p>
          <a:p>
            <a:endParaRPr lang="en-US" sz="6000" dirty="0">
              <a:solidFill>
                <a:schemeClr val="bg1"/>
              </a:solidFill>
            </a:endParaRPr>
          </a:p>
        </p:txBody>
      </p:sp>
      <p:sp>
        <p:nvSpPr>
          <p:cNvPr id="9" name="Content Placeholder 1">
            <a:extLst>
              <a:ext uri="{FF2B5EF4-FFF2-40B4-BE49-F238E27FC236}">
                <a16:creationId xmlns:a16="http://schemas.microsoft.com/office/drawing/2014/main" id="{CCA589BD-C261-47BB-4884-B0B4E9751632}"/>
              </a:ext>
            </a:extLst>
          </p:cNvPr>
          <p:cNvSpPr txBox="1">
            <a:spLocks/>
          </p:cNvSpPr>
          <p:nvPr/>
        </p:nvSpPr>
        <p:spPr>
          <a:xfrm>
            <a:off x="763587" y="533400"/>
            <a:ext cx="15773400" cy="1143000"/>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000" b="1" dirty="0">
                <a:ln w="3175" cmpd="sng">
                  <a:noFill/>
                </a:ln>
                <a:solidFill>
                  <a:schemeClr val="bg2"/>
                </a:solidFill>
                <a:latin typeface="Myriad Pro"/>
              </a:rPr>
              <a:t>What Houston Health Department is doing</a:t>
            </a:r>
          </a:p>
        </p:txBody>
      </p:sp>
    </p:spTree>
    <p:extLst>
      <p:ext uri="{BB962C8B-B14F-4D97-AF65-F5344CB8AC3E}">
        <p14:creationId xmlns:p14="http://schemas.microsoft.com/office/powerpoint/2010/main" val="2575599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6549B-AF72-3DFB-5160-95FFF19B90E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8D4B8E-374D-7270-43B1-44638EFB184D}"/>
              </a:ext>
            </a:extLst>
          </p:cNvPr>
          <p:cNvSpPr>
            <a:spLocks noGrp="1"/>
          </p:cNvSpPr>
          <p:nvPr>
            <p:ph/>
          </p:nvPr>
        </p:nvSpPr>
        <p:spPr>
          <a:xfrm>
            <a:off x="1215129" y="2743200"/>
            <a:ext cx="22560858" cy="10668000"/>
          </a:xfrm>
        </p:spPr>
        <p:txBody>
          <a:bodyPr>
            <a:normAutofit/>
          </a:bodyPr>
          <a:lstStyle/>
          <a:p>
            <a:pPr>
              <a:spcAft>
                <a:spcPts val="600"/>
              </a:spcAft>
            </a:pPr>
            <a:r>
              <a:rPr lang="en-US" sz="6000" dirty="0"/>
              <a:t>Provide assistance through Heartland National TB Center and TB Centers of Excellence for training, education, and medical consultation, which support TB control and prevention efforts in the United States</a:t>
            </a:r>
          </a:p>
          <a:p>
            <a:pPr>
              <a:spcAft>
                <a:spcPts val="600"/>
              </a:spcAft>
            </a:pPr>
            <a:r>
              <a:rPr lang="en-US" sz="6000" dirty="0"/>
              <a:t>Highlight the personal stories of people who were diagnosed and treated for TB, as well as the work of TB control professionals on World TB Day</a:t>
            </a:r>
          </a:p>
          <a:p>
            <a:pPr>
              <a:spcAft>
                <a:spcPts val="600"/>
              </a:spcAft>
            </a:pPr>
            <a:r>
              <a:rPr lang="en-US" sz="6000" dirty="0"/>
              <a:t>Lead community engagement and outreach to engage communities at risk to raise awareness of TB.</a:t>
            </a:r>
          </a:p>
          <a:p>
            <a:pPr>
              <a:spcAft>
                <a:spcPts val="600"/>
              </a:spcAft>
            </a:pPr>
            <a:endParaRPr lang="en-US" sz="6000" dirty="0">
              <a:solidFill>
                <a:schemeClr val="bg1"/>
              </a:solidFill>
            </a:endParaRPr>
          </a:p>
        </p:txBody>
      </p:sp>
      <p:sp>
        <p:nvSpPr>
          <p:cNvPr id="9" name="Content Placeholder 1">
            <a:extLst>
              <a:ext uri="{FF2B5EF4-FFF2-40B4-BE49-F238E27FC236}">
                <a16:creationId xmlns:a16="http://schemas.microsoft.com/office/drawing/2014/main" id="{ADE375EC-A461-4CB0-5D8F-27BA07E7B9BC}"/>
              </a:ext>
            </a:extLst>
          </p:cNvPr>
          <p:cNvSpPr txBox="1">
            <a:spLocks/>
          </p:cNvSpPr>
          <p:nvPr/>
        </p:nvSpPr>
        <p:spPr>
          <a:xfrm>
            <a:off x="763587" y="457200"/>
            <a:ext cx="15773400" cy="1143000"/>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000" b="1" dirty="0">
                <a:ln w="3175" cmpd="sng">
                  <a:noFill/>
                </a:ln>
                <a:solidFill>
                  <a:schemeClr val="bg2"/>
                </a:solidFill>
                <a:latin typeface="Myriad Pro"/>
              </a:rPr>
              <a:t>What Houston Health Department is doing</a:t>
            </a:r>
          </a:p>
          <a:p>
            <a:pPr marL="0" indent="0">
              <a:buNone/>
            </a:pPr>
            <a:r>
              <a:rPr lang="en-US" sz="6000" b="1" dirty="0">
                <a:ln w="3175" cmpd="sng">
                  <a:noFill/>
                </a:ln>
                <a:solidFill>
                  <a:schemeClr val="bg2"/>
                </a:solidFill>
                <a:latin typeface="Myriad Pro"/>
              </a:rPr>
              <a:t>(cont’d)</a:t>
            </a:r>
          </a:p>
        </p:txBody>
      </p:sp>
    </p:spTree>
    <p:extLst>
      <p:ext uri="{BB962C8B-B14F-4D97-AF65-F5344CB8AC3E}">
        <p14:creationId xmlns:p14="http://schemas.microsoft.com/office/powerpoint/2010/main" val="1371098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EBE8E-6ADD-7CBF-3688-4FB5FFC0F3D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3FFFEC-DB1C-69E3-D777-1B6BDB95AD0F}"/>
              </a:ext>
            </a:extLst>
          </p:cNvPr>
          <p:cNvSpPr>
            <a:spLocks noGrp="1"/>
          </p:cNvSpPr>
          <p:nvPr>
            <p:ph/>
          </p:nvPr>
        </p:nvSpPr>
        <p:spPr>
          <a:xfrm>
            <a:off x="1215129" y="2743200"/>
            <a:ext cx="22560858" cy="10668000"/>
          </a:xfrm>
        </p:spPr>
        <p:txBody>
          <a:bodyPr>
            <a:normAutofit/>
          </a:bodyPr>
          <a:lstStyle/>
          <a:p>
            <a:pPr>
              <a:spcAft>
                <a:spcPts val="600"/>
              </a:spcAft>
            </a:pPr>
            <a:r>
              <a:rPr lang="en-US" sz="6000" dirty="0"/>
              <a:t>Some groups of people experience increased risk of developing TB.</a:t>
            </a:r>
          </a:p>
          <a:p>
            <a:pPr>
              <a:spcAft>
                <a:spcPts val="600"/>
              </a:spcAft>
            </a:pPr>
            <a:r>
              <a:rPr lang="en-US" sz="6000" dirty="0"/>
              <a:t>Demographic, social, and economic factors affect a person’s risk of TB.</a:t>
            </a:r>
          </a:p>
          <a:p>
            <a:pPr>
              <a:spcAft>
                <a:spcPts val="600"/>
              </a:spcAft>
            </a:pPr>
            <a:r>
              <a:rPr lang="en-US" sz="6000" dirty="0"/>
              <a:t>Loss of public health capacity necessitates creative methods to address identified gaps.</a:t>
            </a:r>
          </a:p>
          <a:p>
            <a:pPr>
              <a:spcAft>
                <a:spcPts val="600"/>
              </a:spcAft>
            </a:pPr>
            <a:r>
              <a:rPr lang="en-US" sz="6000" dirty="0"/>
              <a:t>Engagement and collaboration with health care providers, local partners, and community members is needed to combat health disparities.</a:t>
            </a:r>
          </a:p>
        </p:txBody>
      </p:sp>
      <p:sp>
        <p:nvSpPr>
          <p:cNvPr id="9" name="Content Placeholder 1">
            <a:extLst>
              <a:ext uri="{FF2B5EF4-FFF2-40B4-BE49-F238E27FC236}">
                <a16:creationId xmlns:a16="http://schemas.microsoft.com/office/drawing/2014/main" id="{237C44B1-10C8-9412-DDEE-1FD056301934}"/>
              </a:ext>
            </a:extLst>
          </p:cNvPr>
          <p:cNvSpPr txBox="1">
            <a:spLocks/>
          </p:cNvSpPr>
          <p:nvPr/>
        </p:nvSpPr>
        <p:spPr>
          <a:xfrm>
            <a:off x="763587" y="457200"/>
            <a:ext cx="15773400" cy="1143000"/>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000" b="1" dirty="0">
                <a:ln w="3175" cmpd="sng">
                  <a:noFill/>
                </a:ln>
                <a:solidFill>
                  <a:schemeClr val="bg2"/>
                </a:solidFill>
                <a:latin typeface="Myriad Pro"/>
              </a:rPr>
              <a:t>Conclusion</a:t>
            </a:r>
          </a:p>
        </p:txBody>
      </p:sp>
      <p:sp>
        <p:nvSpPr>
          <p:cNvPr id="3" name="TextBox 2">
            <a:extLst>
              <a:ext uri="{FF2B5EF4-FFF2-40B4-BE49-F238E27FC236}">
                <a16:creationId xmlns:a16="http://schemas.microsoft.com/office/drawing/2014/main" id="{B94C317B-A98B-42A6-57B9-F9B50886FBBC}"/>
              </a:ext>
            </a:extLst>
          </p:cNvPr>
          <p:cNvSpPr txBox="1"/>
          <p:nvPr/>
        </p:nvSpPr>
        <p:spPr>
          <a:xfrm>
            <a:off x="19203987" y="12344400"/>
            <a:ext cx="3505200" cy="369332"/>
          </a:xfrm>
          <a:prstGeom prst="rect">
            <a:avLst/>
          </a:prstGeom>
          <a:noFill/>
        </p:spPr>
        <p:txBody>
          <a:bodyPr wrap="square" rtlCol="0">
            <a:spAutoFit/>
          </a:bodyPr>
          <a:lstStyle/>
          <a:p>
            <a:r>
              <a:rPr lang="en-US" dirty="0"/>
              <a:t>Reference: http://www.cdc.gov</a:t>
            </a:r>
          </a:p>
        </p:txBody>
      </p:sp>
    </p:spTree>
    <p:extLst>
      <p:ext uri="{BB962C8B-B14F-4D97-AF65-F5344CB8AC3E}">
        <p14:creationId xmlns:p14="http://schemas.microsoft.com/office/powerpoint/2010/main" val="3218380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68451E45-DED0-22E4-30FC-017E8933F9C6}"/>
              </a:ext>
            </a:extLst>
          </p:cNvPr>
          <p:cNvSpPr txBox="1">
            <a:spLocks/>
          </p:cNvSpPr>
          <p:nvPr/>
        </p:nvSpPr>
        <p:spPr>
          <a:xfrm>
            <a:off x="687387" y="609599"/>
            <a:ext cx="17221200" cy="1560969"/>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900" b="1" dirty="0">
                <a:solidFill>
                  <a:schemeClr val="bg2"/>
                </a:solidFill>
                <a:latin typeface="Myriad Pro"/>
              </a:rPr>
              <a:t>Questions?</a:t>
            </a:r>
          </a:p>
          <a:p>
            <a:endParaRPr lang="en-US" sz="4800" dirty="0">
              <a:latin typeface="Calibri" panose="020F0502020204030204" pitchFamily="34" charset="0"/>
            </a:endParaRPr>
          </a:p>
        </p:txBody>
      </p:sp>
      <p:pic>
        <p:nvPicPr>
          <p:cNvPr id="5" name="Picture 4" descr="Magnifying glass and question mark">
            <a:extLst>
              <a:ext uri="{FF2B5EF4-FFF2-40B4-BE49-F238E27FC236}">
                <a16:creationId xmlns:a16="http://schemas.microsoft.com/office/drawing/2014/main" id="{DB25B04A-22E2-5B72-1BAF-7EEEA33553D5}"/>
              </a:ext>
            </a:extLst>
          </p:cNvPr>
          <p:cNvPicPr>
            <a:picLocks noChangeAspect="1"/>
          </p:cNvPicPr>
          <p:nvPr/>
        </p:nvPicPr>
        <p:blipFill>
          <a:blip r:embed="rId2"/>
          <a:stretch>
            <a:fillRect/>
          </a:stretch>
        </p:blipFill>
        <p:spPr>
          <a:xfrm>
            <a:off x="1" y="2362200"/>
            <a:ext cx="24387174" cy="11315700"/>
          </a:xfrm>
          <a:prstGeom prst="rect">
            <a:avLst/>
          </a:prstGeom>
        </p:spPr>
      </p:pic>
    </p:spTree>
    <p:extLst>
      <p:ext uri="{BB962C8B-B14F-4D97-AF65-F5344CB8AC3E}">
        <p14:creationId xmlns:p14="http://schemas.microsoft.com/office/powerpoint/2010/main" val="3757956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373187" y="8515200"/>
            <a:ext cx="17131486" cy="2940051"/>
          </a:xfrm>
          <a:prstGeom prst="rect">
            <a:avLst/>
          </a:prstGeom>
        </p:spPr>
        <p:txBody>
          <a:bodyPr vert="horz" lIns="243852" tIns="121926" rIns="243852" bIns="121926"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14400" b="1" dirty="0">
                <a:solidFill>
                  <a:schemeClr val="accent2"/>
                </a:solidFill>
                <a:latin typeface="Myriad Pro" pitchFamily="34" charset="0"/>
              </a:rPr>
              <a:t>Thank You!</a:t>
            </a:r>
          </a:p>
        </p:txBody>
      </p:sp>
      <p:sp>
        <p:nvSpPr>
          <p:cNvPr id="13" name="Subtitle 2"/>
          <p:cNvSpPr txBox="1">
            <a:spLocks/>
          </p:cNvSpPr>
          <p:nvPr/>
        </p:nvSpPr>
        <p:spPr>
          <a:xfrm>
            <a:off x="1373187" y="10911364"/>
            <a:ext cx="17131486" cy="1105808"/>
          </a:xfrm>
          <a:prstGeom prst="rect">
            <a:avLst/>
          </a:prstGeom>
        </p:spPr>
        <p:txBody>
          <a:bodyPr vert="horz" lIns="243852" tIns="121926" rIns="243852" bIns="121926"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4300" dirty="0">
                <a:latin typeface="Myriad Pro" pitchFamily="34" charset="0"/>
                <a:cs typeface="Raleway ExtraLight"/>
              </a:rPr>
              <a:t>I hope you guys enjoyed it!</a:t>
            </a:r>
          </a:p>
        </p:txBody>
      </p:sp>
      <p:sp>
        <p:nvSpPr>
          <p:cNvPr id="21" name="Rectangle 20"/>
          <p:cNvSpPr/>
          <p:nvPr/>
        </p:nvSpPr>
        <p:spPr>
          <a:xfrm>
            <a:off x="1" y="0"/>
            <a:ext cx="24387174" cy="8229600"/>
          </a:xfrm>
          <a:prstGeom prst="rect">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icture Placeholder 1"/>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294849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4311C5-2096-06F6-BAD5-CD52EB2BAB5F}"/>
              </a:ext>
            </a:extLst>
          </p:cNvPr>
          <p:cNvSpPr>
            <a:spLocks noGrp="1"/>
          </p:cNvSpPr>
          <p:nvPr>
            <p:ph/>
          </p:nvPr>
        </p:nvSpPr>
        <p:spPr>
          <a:xfrm>
            <a:off x="1215129" y="2743200"/>
            <a:ext cx="22560858" cy="10668000"/>
          </a:xfrm>
        </p:spPr>
        <p:txBody>
          <a:bodyPr>
            <a:normAutofit lnSpcReduction="10000"/>
          </a:bodyPr>
          <a:lstStyle/>
          <a:p>
            <a:pPr marL="0" indent="0">
              <a:spcBef>
                <a:spcPts val="3000"/>
              </a:spcBef>
              <a:spcAft>
                <a:spcPts val="1800"/>
              </a:spcAft>
              <a:buNone/>
            </a:pPr>
            <a:r>
              <a:rPr lang="en-US" sz="6000" dirty="0"/>
              <a:t>A </a:t>
            </a:r>
            <a:r>
              <a:rPr lang="en-US" sz="6000" b="1" dirty="0"/>
              <a:t>health disparity</a:t>
            </a:r>
            <a:r>
              <a:rPr lang="en-US" sz="6000" dirty="0"/>
              <a:t> is the occurrence of diseases at greater levels among certain population groups more than among others. Differences in rates of diseases, like TB, may occur by race or ethnicity, health conditions, and geographic location.</a:t>
            </a:r>
            <a:endParaRPr lang="en-US" sz="6000" dirty="0">
              <a:solidFill>
                <a:schemeClr val="bg1"/>
              </a:solidFill>
            </a:endParaRPr>
          </a:p>
          <a:p>
            <a:pPr marL="0" indent="0">
              <a:spcBef>
                <a:spcPts val="3000"/>
              </a:spcBef>
              <a:spcAft>
                <a:spcPts val="1800"/>
              </a:spcAft>
              <a:buNone/>
            </a:pPr>
            <a:r>
              <a:rPr lang="en-US" sz="6000" b="1" dirty="0"/>
              <a:t>Social determinants of health</a:t>
            </a:r>
            <a:r>
              <a:rPr lang="en-US" sz="6000" dirty="0"/>
              <a:t> are non-medical factors that influence overall health outcomes. These include the environments in which people are born, grow, live, work, and age, as well as the broader social, economic, and political systems that shape these conditions. Factors such as poverty, limited access to healthcare, inadequate education, stigma, and systemic racism contribute to health disparities. For instance, the stigma surrounding tuberculosis (TB) can discourage individuals from seeking medical attention or continuing with necessary follow-up care when ill.</a:t>
            </a:r>
            <a:endParaRPr lang="en-US" sz="6000" dirty="0">
              <a:solidFill>
                <a:schemeClr val="bg1"/>
              </a:solidFill>
            </a:endParaRPr>
          </a:p>
        </p:txBody>
      </p:sp>
      <p:sp>
        <p:nvSpPr>
          <p:cNvPr id="9" name="Content Placeholder 1">
            <a:extLst>
              <a:ext uri="{FF2B5EF4-FFF2-40B4-BE49-F238E27FC236}">
                <a16:creationId xmlns:a16="http://schemas.microsoft.com/office/drawing/2014/main" id="{B6F27CEC-8DDC-332A-4C15-69AE319674DD}"/>
              </a:ext>
            </a:extLst>
          </p:cNvPr>
          <p:cNvSpPr txBox="1">
            <a:spLocks/>
          </p:cNvSpPr>
          <p:nvPr/>
        </p:nvSpPr>
        <p:spPr>
          <a:xfrm>
            <a:off x="763587" y="609600"/>
            <a:ext cx="15468600" cy="1143000"/>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400" b="1" dirty="0">
                <a:ln w="3175" cmpd="sng">
                  <a:noFill/>
                </a:ln>
                <a:solidFill>
                  <a:schemeClr val="bg2"/>
                </a:solidFill>
                <a:latin typeface="Myriad Pro"/>
              </a:rPr>
              <a:t>Definition</a:t>
            </a:r>
          </a:p>
        </p:txBody>
      </p:sp>
    </p:spTree>
    <p:extLst>
      <p:ext uri="{BB962C8B-B14F-4D97-AF65-F5344CB8AC3E}">
        <p14:creationId xmlns:p14="http://schemas.microsoft.com/office/powerpoint/2010/main" val="59040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51081-13FB-6AD2-3A6A-3F59D6B038E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E5F07C-F6B6-530F-4DB1-585B18948F0A}"/>
              </a:ext>
            </a:extLst>
          </p:cNvPr>
          <p:cNvSpPr>
            <a:spLocks noGrp="1"/>
          </p:cNvSpPr>
          <p:nvPr>
            <p:ph/>
          </p:nvPr>
        </p:nvSpPr>
        <p:spPr>
          <a:xfrm>
            <a:off x="1215129" y="2743200"/>
            <a:ext cx="22560858" cy="10668000"/>
          </a:xfrm>
        </p:spPr>
        <p:txBody>
          <a:bodyPr>
            <a:normAutofit/>
          </a:bodyPr>
          <a:lstStyle/>
          <a:p>
            <a:pPr>
              <a:spcBef>
                <a:spcPts val="3000"/>
              </a:spcBef>
              <a:spcAft>
                <a:spcPts val="1800"/>
              </a:spcAft>
            </a:pPr>
            <a:r>
              <a:rPr lang="en-US" sz="6000" dirty="0"/>
              <a:t>In the United States, TB adversely affects groups that have historically experienced greater obstacles to health care.</a:t>
            </a:r>
          </a:p>
          <a:p>
            <a:pPr>
              <a:spcBef>
                <a:spcPts val="3000"/>
              </a:spcBef>
              <a:spcAft>
                <a:spcPts val="1800"/>
              </a:spcAft>
            </a:pPr>
            <a:r>
              <a:rPr lang="en-US" sz="6000" dirty="0"/>
              <a:t>Some population groups have higher rates of TB disease in their communities. These groups are at higher risk of being exposed to TB germs.</a:t>
            </a:r>
            <a:endParaRPr lang="en-US" sz="6000" dirty="0">
              <a:solidFill>
                <a:schemeClr val="bg1"/>
              </a:solidFill>
            </a:endParaRPr>
          </a:p>
          <a:p>
            <a:pPr>
              <a:spcBef>
                <a:spcPts val="3000"/>
              </a:spcBef>
              <a:spcAft>
                <a:spcPts val="1800"/>
              </a:spcAft>
            </a:pPr>
            <a:r>
              <a:rPr lang="en-US" sz="6000" dirty="0"/>
              <a:t>Additionally, a range of social, economic, and demographic factors affect a person’s risk for TB disease.</a:t>
            </a:r>
            <a:endParaRPr lang="en-US" sz="6000" dirty="0">
              <a:solidFill>
                <a:schemeClr val="bg1"/>
              </a:solidFill>
            </a:endParaRPr>
          </a:p>
          <a:p>
            <a:pPr marL="0" indent="0">
              <a:spcBef>
                <a:spcPts val="3000"/>
              </a:spcBef>
              <a:spcAft>
                <a:spcPts val="1800"/>
              </a:spcAft>
              <a:buNone/>
            </a:pPr>
            <a:endParaRPr lang="en-US" dirty="0">
              <a:solidFill>
                <a:schemeClr val="bg1"/>
              </a:solidFill>
            </a:endParaRPr>
          </a:p>
        </p:txBody>
      </p:sp>
      <p:sp>
        <p:nvSpPr>
          <p:cNvPr id="9" name="Content Placeholder 1">
            <a:extLst>
              <a:ext uri="{FF2B5EF4-FFF2-40B4-BE49-F238E27FC236}">
                <a16:creationId xmlns:a16="http://schemas.microsoft.com/office/drawing/2014/main" id="{241B2857-1BE0-FC19-3A32-637B36B0B9D7}"/>
              </a:ext>
            </a:extLst>
          </p:cNvPr>
          <p:cNvSpPr txBox="1">
            <a:spLocks/>
          </p:cNvSpPr>
          <p:nvPr/>
        </p:nvSpPr>
        <p:spPr>
          <a:xfrm>
            <a:off x="763587" y="609600"/>
            <a:ext cx="15468600" cy="1143000"/>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400" b="1" dirty="0">
                <a:ln w="3175" cmpd="sng">
                  <a:noFill/>
                </a:ln>
                <a:solidFill>
                  <a:schemeClr val="bg2"/>
                </a:solidFill>
                <a:latin typeface="Myriad Pro"/>
              </a:rPr>
              <a:t>Health Disparities and TB</a:t>
            </a:r>
          </a:p>
        </p:txBody>
      </p:sp>
    </p:spTree>
    <p:extLst>
      <p:ext uri="{BB962C8B-B14F-4D97-AF65-F5344CB8AC3E}">
        <p14:creationId xmlns:p14="http://schemas.microsoft.com/office/powerpoint/2010/main" val="1650070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E673F-4574-0118-0A6C-EE9DD088C9F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7CB2B0-933F-84AE-D98A-1BE19DC176AC}"/>
              </a:ext>
            </a:extLst>
          </p:cNvPr>
          <p:cNvSpPr>
            <a:spLocks noGrp="1"/>
          </p:cNvSpPr>
          <p:nvPr>
            <p:ph/>
          </p:nvPr>
        </p:nvSpPr>
        <p:spPr>
          <a:xfrm>
            <a:off x="1215129" y="2743200"/>
            <a:ext cx="22560858" cy="10668000"/>
          </a:xfrm>
        </p:spPr>
        <p:txBody>
          <a:bodyPr>
            <a:normAutofit/>
          </a:bodyPr>
          <a:lstStyle/>
          <a:p>
            <a:pPr>
              <a:spcAft>
                <a:spcPts val="1800"/>
              </a:spcAft>
            </a:pPr>
            <a:r>
              <a:rPr lang="en-US" sz="6500" dirty="0"/>
              <a:t>Some medications or health conditions can weaken your immune system, putting you at very high risk of developing active TB disease once infected with TB germs. These include:</a:t>
            </a:r>
          </a:p>
          <a:p>
            <a:pPr lvl="1"/>
            <a:r>
              <a:rPr lang="en-US" sz="5800" dirty="0"/>
              <a:t>HIV infection</a:t>
            </a:r>
          </a:p>
          <a:p>
            <a:pPr lvl="1"/>
            <a:r>
              <a:rPr lang="en-US" sz="5800" dirty="0"/>
              <a:t>Substance use (such as injection drug use)</a:t>
            </a:r>
          </a:p>
          <a:p>
            <a:pPr lvl="1"/>
            <a:r>
              <a:rPr lang="en-US" sz="5800" dirty="0"/>
              <a:t>Mental Illness</a:t>
            </a:r>
          </a:p>
          <a:p>
            <a:pPr lvl="1"/>
            <a:r>
              <a:rPr lang="en-US" sz="5800" dirty="0"/>
              <a:t>Specialized treatment for rheumatoid arthritis or Crohn's disease</a:t>
            </a:r>
          </a:p>
          <a:p>
            <a:pPr lvl="1"/>
            <a:r>
              <a:rPr lang="en-US" sz="5800" dirty="0"/>
              <a:t>Organ transplants</a:t>
            </a:r>
          </a:p>
          <a:p>
            <a:pPr lvl="1"/>
            <a:r>
              <a:rPr lang="en-US" sz="5800" dirty="0"/>
              <a:t>Severe kidney disease</a:t>
            </a:r>
          </a:p>
          <a:p>
            <a:pPr lvl="1"/>
            <a:r>
              <a:rPr lang="en-US" sz="5800" dirty="0"/>
              <a:t>Head and neck cancer</a:t>
            </a:r>
          </a:p>
          <a:p>
            <a:pPr lvl="1">
              <a:spcAft>
                <a:spcPts val="1800"/>
              </a:spcAft>
            </a:pPr>
            <a:r>
              <a:rPr lang="en-US" sz="5800" dirty="0"/>
              <a:t>Diabetes</a:t>
            </a:r>
          </a:p>
        </p:txBody>
      </p:sp>
      <p:sp>
        <p:nvSpPr>
          <p:cNvPr id="9" name="Content Placeholder 1">
            <a:extLst>
              <a:ext uri="{FF2B5EF4-FFF2-40B4-BE49-F238E27FC236}">
                <a16:creationId xmlns:a16="http://schemas.microsoft.com/office/drawing/2014/main" id="{3B0FF580-4FCD-B64B-7747-F60739085466}"/>
              </a:ext>
            </a:extLst>
          </p:cNvPr>
          <p:cNvSpPr txBox="1">
            <a:spLocks/>
          </p:cNvSpPr>
          <p:nvPr/>
        </p:nvSpPr>
        <p:spPr>
          <a:xfrm>
            <a:off x="763587" y="609600"/>
            <a:ext cx="15468600" cy="1143000"/>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400" b="1" dirty="0">
                <a:ln w="3175" cmpd="sng">
                  <a:noFill/>
                </a:ln>
                <a:solidFill>
                  <a:schemeClr val="bg2"/>
                </a:solidFill>
                <a:latin typeface="Myriad Pro"/>
              </a:rPr>
              <a:t>Conditions That Can Increase Risk</a:t>
            </a:r>
          </a:p>
        </p:txBody>
      </p:sp>
    </p:spTree>
    <p:extLst>
      <p:ext uri="{BB962C8B-B14F-4D97-AF65-F5344CB8AC3E}">
        <p14:creationId xmlns:p14="http://schemas.microsoft.com/office/powerpoint/2010/main" val="764244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3E9F3-6EB2-3984-89A0-12B89B59FFF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C4D888-2DFF-0D7F-ECAE-2F0AAF6EB74E}"/>
              </a:ext>
            </a:extLst>
          </p:cNvPr>
          <p:cNvSpPr>
            <a:spLocks noGrp="1"/>
          </p:cNvSpPr>
          <p:nvPr>
            <p:ph/>
          </p:nvPr>
        </p:nvSpPr>
        <p:spPr>
          <a:xfrm>
            <a:off x="1215129" y="2743200"/>
            <a:ext cx="22560858" cy="10668000"/>
          </a:xfrm>
        </p:spPr>
        <p:txBody>
          <a:bodyPr>
            <a:normAutofit/>
          </a:bodyPr>
          <a:lstStyle/>
          <a:p>
            <a:pPr>
              <a:spcAft>
                <a:spcPts val="1800"/>
              </a:spcAft>
            </a:pPr>
            <a:r>
              <a:rPr lang="en-US" sz="6000" dirty="0"/>
              <a:t>Low body weight</a:t>
            </a:r>
          </a:p>
          <a:p>
            <a:pPr>
              <a:spcAft>
                <a:spcPts val="1800"/>
              </a:spcAft>
            </a:pPr>
            <a:r>
              <a:rPr lang="en-US" sz="6000" dirty="0"/>
              <a:t>Children, especially those under age five, have a higher risk of developing TB disease once infected with TB germs due to having weak immune systems. </a:t>
            </a:r>
          </a:p>
          <a:p>
            <a:pPr>
              <a:spcAft>
                <a:spcPts val="1800"/>
              </a:spcAft>
            </a:pPr>
            <a:r>
              <a:rPr lang="en-US" sz="6000" dirty="0"/>
              <a:t>It is very important that these people receive treatment for inactive TB to prevent the development of active TB disease.</a:t>
            </a:r>
          </a:p>
          <a:p>
            <a:pPr marL="0" indent="0">
              <a:spcBef>
                <a:spcPts val="3000"/>
              </a:spcBef>
              <a:spcAft>
                <a:spcPts val="1800"/>
              </a:spcAft>
              <a:buNone/>
            </a:pPr>
            <a:endParaRPr lang="en-US" sz="6000" dirty="0">
              <a:solidFill>
                <a:schemeClr val="bg1"/>
              </a:solidFill>
            </a:endParaRPr>
          </a:p>
        </p:txBody>
      </p:sp>
      <p:sp>
        <p:nvSpPr>
          <p:cNvPr id="9" name="Content Placeholder 1">
            <a:extLst>
              <a:ext uri="{FF2B5EF4-FFF2-40B4-BE49-F238E27FC236}">
                <a16:creationId xmlns:a16="http://schemas.microsoft.com/office/drawing/2014/main" id="{616B7D1F-1B31-C4C8-B249-3E4F1A06CD49}"/>
              </a:ext>
            </a:extLst>
          </p:cNvPr>
          <p:cNvSpPr txBox="1">
            <a:spLocks/>
          </p:cNvSpPr>
          <p:nvPr/>
        </p:nvSpPr>
        <p:spPr>
          <a:xfrm>
            <a:off x="763587" y="609600"/>
            <a:ext cx="15468600" cy="1143000"/>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400" b="1" dirty="0">
                <a:ln w="3175" cmpd="sng">
                  <a:noFill/>
                </a:ln>
                <a:solidFill>
                  <a:schemeClr val="bg2"/>
                </a:solidFill>
                <a:latin typeface="Myriad Pro"/>
              </a:rPr>
              <a:t>Conditions That Can Increase Risk (cont’d)</a:t>
            </a:r>
          </a:p>
        </p:txBody>
      </p:sp>
    </p:spTree>
    <p:extLst>
      <p:ext uri="{BB962C8B-B14F-4D97-AF65-F5344CB8AC3E}">
        <p14:creationId xmlns:p14="http://schemas.microsoft.com/office/powerpoint/2010/main" val="4169150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896D5-D8F5-C0EC-162F-572E5FA73A9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E47797-B6E4-E7A1-95FA-1808C12E9CD3}"/>
              </a:ext>
            </a:extLst>
          </p:cNvPr>
          <p:cNvSpPr>
            <a:spLocks noGrp="1"/>
          </p:cNvSpPr>
          <p:nvPr>
            <p:ph/>
          </p:nvPr>
        </p:nvSpPr>
        <p:spPr>
          <a:xfrm>
            <a:off x="1215129" y="2743200"/>
            <a:ext cx="22560858" cy="10668000"/>
          </a:xfrm>
        </p:spPr>
        <p:txBody>
          <a:bodyPr>
            <a:normAutofit fontScale="92500" lnSpcReduction="10000"/>
          </a:bodyPr>
          <a:lstStyle/>
          <a:p>
            <a:r>
              <a:rPr lang="en-US" sz="6000" dirty="0"/>
              <a:t>In 2023, </a:t>
            </a:r>
            <a:r>
              <a:rPr lang="en-US" sz="6000" b="1" dirty="0"/>
              <a:t>90.1% of the TB cases</a:t>
            </a:r>
            <a:r>
              <a:rPr lang="en-US" sz="6000" dirty="0"/>
              <a:t> reported in the United States occurred among persons who identified as racial and ethnic minorities.</a:t>
            </a:r>
          </a:p>
          <a:p>
            <a:r>
              <a:rPr lang="en-US" sz="6000" dirty="0"/>
              <a:t>TB adversely affects groups that have historically experienced greater obstacles to health.</a:t>
            </a:r>
          </a:p>
          <a:p>
            <a:pPr lvl="1"/>
            <a:r>
              <a:rPr lang="en-US" sz="5000" b="1" dirty="0"/>
              <a:t>Asian people</a:t>
            </a:r>
          </a:p>
          <a:p>
            <a:pPr lvl="2"/>
            <a:r>
              <a:rPr lang="en-US" sz="4400" dirty="0"/>
              <a:t>In 2023, TB disease was reported among 2,887 non-Hispanic Asian persons in the United States. This accounts for 30.0% of all people reported with TB nationally. Asian people make up 7% of the US population.</a:t>
            </a:r>
          </a:p>
          <a:p>
            <a:pPr lvl="1"/>
            <a:r>
              <a:rPr lang="en-US" sz="5000" b="1" dirty="0"/>
              <a:t>Black or African American people</a:t>
            </a:r>
          </a:p>
          <a:p>
            <a:pPr lvl="2"/>
            <a:r>
              <a:rPr lang="en-US" sz="4400" dirty="0"/>
              <a:t>In 2023, TB disease was reported among 1,697 non-Hispanic Black or African American persons in the United States. This accounts for 17.6% of all people reported with TB nationally. African American people make up 14.4% of the US population.</a:t>
            </a:r>
          </a:p>
          <a:p>
            <a:pPr lvl="1"/>
            <a:r>
              <a:rPr lang="en-US" sz="5000" b="1" dirty="0"/>
              <a:t>Hispanic or Latino people</a:t>
            </a:r>
          </a:p>
          <a:p>
            <a:pPr lvl="2"/>
            <a:r>
              <a:rPr lang="en-US" sz="4400" dirty="0"/>
              <a:t>In 2023, TB disease was reported among 3,546 Hispanic or Latino persons in the United States. This accounts for 36.8% of all people reported with TB nationally. Hispanic people make up of 18.7% of the US population.</a:t>
            </a:r>
          </a:p>
          <a:p>
            <a:pPr marL="0" indent="0">
              <a:buNone/>
            </a:pPr>
            <a:endParaRPr lang="en-US" dirty="0"/>
          </a:p>
          <a:p>
            <a:endParaRPr lang="en-US" dirty="0"/>
          </a:p>
          <a:p>
            <a:endParaRPr lang="en-US" dirty="0"/>
          </a:p>
          <a:p>
            <a:endParaRPr lang="en-US" dirty="0">
              <a:solidFill>
                <a:schemeClr val="bg1"/>
              </a:solidFill>
            </a:endParaRPr>
          </a:p>
          <a:p>
            <a:endParaRPr lang="en-US" dirty="0">
              <a:solidFill>
                <a:schemeClr val="bg1"/>
              </a:solidFill>
            </a:endParaRPr>
          </a:p>
        </p:txBody>
      </p:sp>
      <p:sp>
        <p:nvSpPr>
          <p:cNvPr id="9" name="Content Placeholder 1">
            <a:extLst>
              <a:ext uri="{FF2B5EF4-FFF2-40B4-BE49-F238E27FC236}">
                <a16:creationId xmlns:a16="http://schemas.microsoft.com/office/drawing/2014/main" id="{ADED9E0A-CEB3-3A6D-07F7-932289CDEF95}"/>
              </a:ext>
            </a:extLst>
          </p:cNvPr>
          <p:cNvSpPr txBox="1">
            <a:spLocks/>
          </p:cNvSpPr>
          <p:nvPr/>
        </p:nvSpPr>
        <p:spPr>
          <a:xfrm>
            <a:off x="763587" y="609600"/>
            <a:ext cx="15468600" cy="1143000"/>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400" b="1" dirty="0">
                <a:ln w="3175" cmpd="sng">
                  <a:noFill/>
                </a:ln>
                <a:solidFill>
                  <a:schemeClr val="bg2"/>
                </a:solidFill>
                <a:latin typeface="Myriad Pro"/>
              </a:rPr>
              <a:t>Racial and Ethnic Disparities</a:t>
            </a:r>
          </a:p>
        </p:txBody>
      </p:sp>
    </p:spTree>
    <p:extLst>
      <p:ext uri="{BB962C8B-B14F-4D97-AF65-F5344CB8AC3E}">
        <p14:creationId xmlns:p14="http://schemas.microsoft.com/office/powerpoint/2010/main" val="1635444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E6572-41DD-A202-B5B0-8A6618DCEE1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B11E7-5C0B-1545-E6BE-6E5E21C265FA}"/>
              </a:ext>
            </a:extLst>
          </p:cNvPr>
          <p:cNvSpPr>
            <a:spLocks noGrp="1"/>
          </p:cNvSpPr>
          <p:nvPr>
            <p:ph/>
          </p:nvPr>
        </p:nvSpPr>
        <p:spPr>
          <a:xfrm>
            <a:off x="1215129" y="2743200"/>
            <a:ext cx="22560858" cy="10668000"/>
          </a:xfrm>
        </p:spPr>
        <p:txBody>
          <a:bodyPr>
            <a:normAutofit/>
          </a:bodyPr>
          <a:lstStyle/>
          <a:p>
            <a:pPr marL="0" indent="0">
              <a:spcAft>
                <a:spcPts val="1200"/>
              </a:spcAft>
              <a:buNone/>
            </a:pPr>
            <a:r>
              <a:rPr lang="en-US" dirty="0"/>
              <a:t>You have a higher risk of being exposed to TB germs if you:</a:t>
            </a:r>
          </a:p>
          <a:p>
            <a:pPr>
              <a:spcAft>
                <a:spcPts val="1200"/>
              </a:spcAft>
            </a:pPr>
            <a:r>
              <a:rPr lang="en-US" dirty="0"/>
              <a:t>Were born in or frequently travel to countries where TB is common, including some countries in Asia, Africa, and Latin America</a:t>
            </a:r>
          </a:p>
          <a:p>
            <a:pPr>
              <a:spcAft>
                <a:spcPts val="1200"/>
              </a:spcAft>
            </a:pPr>
            <a:r>
              <a:rPr lang="en-US" dirty="0"/>
              <a:t>Live or used to live in large group settings where TB is more common, such as homeless shelters, prisons, or jails</a:t>
            </a:r>
          </a:p>
          <a:p>
            <a:r>
              <a:rPr lang="en-US" dirty="0"/>
              <a:t>Work in places where TB is more likely to spread, such as hospitals, homeless shelters, correctional facilities, and nursing homes</a:t>
            </a:r>
          </a:p>
          <a:p>
            <a:pPr marL="0" indent="0">
              <a:spcBef>
                <a:spcPts val="3000"/>
              </a:spcBef>
              <a:spcAft>
                <a:spcPts val="1800"/>
              </a:spcAft>
              <a:buNone/>
            </a:pPr>
            <a:endParaRPr lang="en-US" dirty="0">
              <a:solidFill>
                <a:schemeClr val="bg1"/>
              </a:solidFill>
            </a:endParaRPr>
          </a:p>
        </p:txBody>
      </p:sp>
      <p:sp>
        <p:nvSpPr>
          <p:cNvPr id="9" name="Content Placeholder 1">
            <a:extLst>
              <a:ext uri="{FF2B5EF4-FFF2-40B4-BE49-F238E27FC236}">
                <a16:creationId xmlns:a16="http://schemas.microsoft.com/office/drawing/2014/main" id="{4027FD2D-2234-9B08-D577-4682C49E99A3}"/>
              </a:ext>
            </a:extLst>
          </p:cNvPr>
          <p:cNvSpPr txBox="1">
            <a:spLocks/>
          </p:cNvSpPr>
          <p:nvPr/>
        </p:nvSpPr>
        <p:spPr>
          <a:xfrm>
            <a:off x="763587" y="609600"/>
            <a:ext cx="15468600" cy="1143000"/>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400" b="1" dirty="0">
                <a:ln w="3175" cmpd="sng">
                  <a:noFill/>
                </a:ln>
                <a:solidFill>
                  <a:schemeClr val="bg2"/>
                </a:solidFill>
                <a:latin typeface="Myriad Pro"/>
              </a:rPr>
              <a:t>Places with Increased Risk of TB</a:t>
            </a:r>
          </a:p>
        </p:txBody>
      </p:sp>
    </p:spTree>
    <p:extLst>
      <p:ext uri="{BB962C8B-B14F-4D97-AF65-F5344CB8AC3E}">
        <p14:creationId xmlns:p14="http://schemas.microsoft.com/office/powerpoint/2010/main" val="2631054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DDF99-33BB-6176-B3D9-4DA6A93E0B17}"/>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DE26833-7C00-28CC-75EC-331C40E9B9D5}"/>
              </a:ext>
            </a:extLst>
          </p:cNvPr>
          <p:cNvPicPr>
            <a:picLocks noGrp="1" noChangeAspect="1"/>
          </p:cNvPicPr>
          <p:nvPr>
            <p:ph/>
          </p:nvPr>
        </p:nvPicPr>
        <p:blipFill>
          <a:blip r:embed="rId2"/>
          <a:stretch>
            <a:fillRect/>
          </a:stretch>
        </p:blipFill>
        <p:spPr>
          <a:xfrm>
            <a:off x="3260896" y="2651051"/>
            <a:ext cx="17865381" cy="11049000"/>
          </a:xfrm>
          <a:prstGeom prst="rect">
            <a:avLst/>
          </a:prstGeom>
        </p:spPr>
      </p:pic>
      <p:sp>
        <p:nvSpPr>
          <p:cNvPr id="9" name="Content Placeholder 1">
            <a:extLst>
              <a:ext uri="{FF2B5EF4-FFF2-40B4-BE49-F238E27FC236}">
                <a16:creationId xmlns:a16="http://schemas.microsoft.com/office/drawing/2014/main" id="{9B8E1D29-655B-FE6A-4009-6F90DDC2DEFE}"/>
              </a:ext>
            </a:extLst>
          </p:cNvPr>
          <p:cNvSpPr txBox="1">
            <a:spLocks/>
          </p:cNvSpPr>
          <p:nvPr/>
        </p:nvSpPr>
        <p:spPr>
          <a:xfrm>
            <a:off x="763587" y="381000"/>
            <a:ext cx="15468600" cy="1143000"/>
          </a:xfrm>
          <a:prstGeom prst="rect">
            <a:avLst/>
          </a:prstGeom>
        </p:spPr>
        <p:txBody>
          <a:bodyPr vert="horz" lIns="91440" tIns="45720" rIns="91440" bIns="4572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400" b="1" dirty="0">
                <a:ln w="3175" cmpd="sng">
                  <a:noFill/>
                </a:ln>
                <a:solidFill>
                  <a:schemeClr val="bg2"/>
                </a:solidFill>
                <a:latin typeface="Myriad Pro"/>
              </a:rPr>
              <a:t>Places with Increased Risk of TB</a:t>
            </a:r>
          </a:p>
          <a:p>
            <a:pPr marL="0" indent="0">
              <a:buNone/>
            </a:pPr>
            <a:r>
              <a:rPr lang="en-US" sz="6400" b="1" dirty="0">
                <a:ln w="3175" cmpd="sng">
                  <a:noFill/>
                </a:ln>
                <a:solidFill>
                  <a:schemeClr val="bg2"/>
                </a:solidFill>
                <a:latin typeface="Myriad Pro"/>
              </a:rPr>
              <a:t>(cont’d)</a:t>
            </a:r>
          </a:p>
        </p:txBody>
      </p:sp>
      <p:sp>
        <p:nvSpPr>
          <p:cNvPr id="5" name="TextBox 4">
            <a:extLst>
              <a:ext uri="{FF2B5EF4-FFF2-40B4-BE49-F238E27FC236}">
                <a16:creationId xmlns:a16="http://schemas.microsoft.com/office/drawing/2014/main" id="{044D00EB-C5DE-7247-C6B2-1F9153DBEDB2}"/>
              </a:ext>
            </a:extLst>
          </p:cNvPr>
          <p:cNvSpPr txBox="1"/>
          <p:nvPr/>
        </p:nvSpPr>
        <p:spPr>
          <a:xfrm>
            <a:off x="21337587" y="11529030"/>
            <a:ext cx="2802110" cy="1569660"/>
          </a:xfrm>
          <a:prstGeom prst="rect">
            <a:avLst/>
          </a:prstGeom>
          <a:noFill/>
        </p:spPr>
        <p:txBody>
          <a:bodyPr wrap="square" rtlCol="0">
            <a:spAutoFit/>
          </a:bodyPr>
          <a:lstStyle/>
          <a:p>
            <a:r>
              <a:rPr lang="en-US" sz="2400" b="1" u="sng" dirty="0"/>
              <a:t>Note:  </a:t>
            </a:r>
            <a:r>
              <a:rPr lang="en-US" sz="2400" dirty="0"/>
              <a:t>In 2023, the United States reported </a:t>
            </a:r>
            <a:r>
              <a:rPr lang="en-US" sz="2400" b="1" dirty="0"/>
              <a:t>9,633 cases</a:t>
            </a:r>
            <a:r>
              <a:rPr lang="en-US" sz="2400" dirty="0"/>
              <a:t> of TB disease</a:t>
            </a:r>
          </a:p>
        </p:txBody>
      </p:sp>
    </p:spTree>
    <p:extLst>
      <p:ext uri="{BB962C8B-B14F-4D97-AF65-F5344CB8AC3E}">
        <p14:creationId xmlns:p14="http://schemas.microsoft.com/office/powerpoint/2010/main" val="37885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A7116-BCF6-CA90-F0FF-170BEDC6E8DD}"/>
            </a:ext>
          </a:extLst>
        </p:cNvPr>
        <p:cNvGrpSpPr/>
        <p:nvPr/>
      </p:nvGrpSpPr>
      <p:grpSpPr>
        <a:xfrm>
          <a:off x="0" y="0"/>
          <a:ext cx="0" cy="0"/>
          <a:chOff x="0" y="0"/>
          <a:chExt cx="0" cy="0"/>
        </a:xfrm>
      </p:grpSpPr>
      <p:sp>
        <p:nvSpPr>
          <p:cNvPr id="9" name="Content Placeholder 1">
            <a:extLst>
              <a:ext uri="{FF2B5EF4-FFF2-40B4-BE49-F238E27FC236}">
                <a16:creationId xmlns:a16="http://schemas.microsoft.com/office/drawing/2014/main" id="{C10A466E-B240-34EA-D7EE-F0BEB46A9FA7}"/>
              </a:ext>
            </a:extLst>
          </p:cNvPr>
          <p:cNvSpPr txBox="1">
            <a:spLocks/>
          </p:cNvSpPr>
          <p:nvPr/>
        </p:nvSpPr>
        <p:spPr>
          <a:xfrm>
            <a:off x="763587" y="609600"/>
            <a:ext cx="16383000" cy="1143000"/>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6400" b="1" dirty="0">
                <a:ln w="3175" cmpd="sng">
                  <a:noFill/>
                </a:ln>
                <a:solidFill>
                  <a:schemeClr val="bg2"/>
                </a:solidFill>
                <a:latin typeface="Myriad Pro"/>
              </a:rPr>
              <a:t>Places with Increased Risk of MDR/RR-TB</a:t>
            </a:r>
          </a:p>
        </p:txBody>
      </p:sp>
      <p:pic>
        <p:nvPicPr>
          <p:cNvPr id="5" name="Content Placeholder 4">
            <a:extLst>
              <a:ext uri="{FF2B5EF4-FFF2-40B4-BE49-F238E27FC236}">
                <a16:creationId xmlns:a16="http://schemas.microsoft.com/office/drawing/2014/main" id="{865CE690-45D5-1867-F823-F63941B309C0}"/>
              </a:ext>
            </a:extLst>
          </p:cNvPr>
          <p:cNvPicPr>
            <a:picLocks noGrp="1" noChangeAspect="1"/>
          </p:cNvPicPr>
          <p:nvPr>
            <p:ph/>
          </p:nvPr>
        </p:nvPicPr>
        <p:blipFill>
          <a:blip r:embed="rId2"/>
          <a:stretch>
            <a:fillRect/>
          </a:stretch>
        </p:blipFill>
        <p:spPr>
          <a:xfrm>
            <a:off x="3049587" y="2572892"/>
            <a:ext cx="17455870" cy="11143108"/>
          </a:xfrm>
          <a:prstGeom prst="rect">
            <a:avLst/>
          </a:prstGeom>
        </p:spPr>
      </p:pic>
      <p:sp>
        <p:nvSpPr>
          <p:cNvPr id="7" name="TextBox 6">
            <a:extLst>
              <a:ext uri="{FF2B5EF4-FFF2-40B4-BE49-F238E27FC236}">
                <a16:creationId xmlns:a16="http://schemas.microsoft.com/office/drawing/2014/main" id="{2C547D02-DAF6-7048-5B20-00842F5864D7}"/>
              </a:ext>
            </a:extLst>
          </p:cNvPr>
          <p:cNvSpPr txBox="1"/>
          <p:nvPr/>
        </p:nvSpPr>
        <p:spPr>
          <a:xfrm>
            <a:off x="21337587" y="11529030"/>
            <a:ext cx="2802110" cy="1569660"/>
          </a:xfrm>
          <a:prstGeom prst="rect">
            <a:avLst/>
          </a:prstGeom>
          <a:noFill/>
        </p:spPr>
        <p:txBody>
          <a:bodyPr wrap="square" rtlCol="0">
            <a:spAutoFit/>
          </a:bodyPr>
          <a:lstStyle/>
          <a:p>
            <a:r>
              <a:rPr lang="en-US" sz="2400" b="1" u="sng" dirty="0"/>
              <a:t>Note:  </a:t>
            </a:r>
            <a:r>
              <a:rPr lang="en-US" sz="2400" dirty="0"/>
              <a:t>In 2023, the United States reported </a:t>
            </a:r>
            <a:r>
              <a:rPr lang="en-US" sz="2400" b="1" dirty="0"/>
              <a:t>100 MDR cases.</a:t>
            </a:r>
          </a:p>
        </p:txBody>
      </p:sp>
    </p:spTree>
    <p:extLst>
      <p:ext uri="{BB962C8B-B14F-4D97-AF65-F5344CB8AC3E}">
        <p14:creationId xmlns:p14="http://schemas.microsoft.com/office/powerpoint/2010/main" val="3777272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
  <TotalTime>12183</TotalTime>
  <Words>1151</Words>
  <Application>Microsoft Office PowerPoint</Application>
  <PresentationFormat>Custom</PresentationFormat>
  <Paragraphs>107</Paragraphs>
  <Slides>19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Calibri</vt:lpstr>
      <vt:lpstr>Calibri Light</vt:lpstr>
      <vt:lpstr>Lato Black</vt:lpstr>
      <vt:lpstr>Lato Light</vt:lpstr>
      <vt:lpstr>Lucida Grande</vt:lpstr>
      <vt:lpstr>Myriad Pro</vt:lpstr>
      <vt:lpstr>Raleway ExtraBold</vt:lpstr>
      <vt:lpstr>Raleway ExtraLight</vt:lpstr>
      <vt:lpstr>Raleway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Houston Health Department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Enterprise</dc:title>
  <dc:creator>Houston Health Department</dc:creator>
  <cp:lastModifiedBy>Tisdel, Mark - HHD</cp:lastModifiedBy>
  <cp:revision>885</cp:revision>
  <cp:lastPrinted>2016-04-25T20:09:34Z</cp:lastPrinted>
  <dcterms:created xsi:type="dcterms:W3CDTF">2014-11-10T20:05:35Z</dcterms:created>
  <dcterms:modified xsi:type="dcterms:W3CDTF">2025-09-12T19:14:40Z</dcterms:modified>
</cp:coreProperties>
</file>